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6"/>
  </p:notesMasterIdLst>
  <p:sldIdLst>
    <p:sldId id="262" r:id="rId3"/>
    <p:sldId id="256" r:id="rId4"/>
    <p:sldId id="304" r:id="rId5"/>
    <p:sldId id="265" r:id="rId6"/>
    <p:sldId id="428" r:id="rId7"/>
    <p:sldId id="407" r:id="rId8"/>
    <p:sldId id="408" r:id="rId9"/>
    <p:sldId id="429" r:id="rId10"/>
    <p:sldId id="430" r:id="rId11"/>
    <p:sldId id="431" r:id="rId12"/>
    <p:sldId id="432" r:id="rId13"/>
    <p:sldId id="433" r:id="rId14"/>
    <p:sldId id="434" r:id="rId15"/>
    <p:sldId id="418" r:id="rId16"/>
    <p:sldId id="272" r:id="rId17"/>
    <p:sldId id="427" r:id="rId18"/>
    <p:sldId id="379" r:id="rId19"/>
    <p:sldId id="419" r:id="rId20"/>
    <p:sldId id="420" r:id="rId21"/>
    <p:sldId id="392" r:id="rId22"/>
    <p:sldId id="393" r:id="rId23"/>
    <p:sldId id="394" r:id="rId24"/>
    <p:sldId id="271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00"/>
    <a:srgbClr val="418AB3"/>
    <a:srgbClr val="F2BAA9"/>
    <a:srgbClr val="99CC00"/>
    <a:srgbClr val="D3E171"/>
    <a:srgbClr val="FFFF66"/>
    <a:srgbClr val="85D8DE"/>
    <a:srgbClr val="000099"/>
    <a:srgbClr val="40404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948" autoAdjust="0"/>
  </p:normalViewPr>
  <p:slideViewPr>
    <p:cSldViewPr>
      <p:cViewPr varScale="1">
        <p:scale>
          <a:sx n="70" d="100"/>
          <a:sy n="70" d="100"/>
        </p:scale>
        <p:origin x="6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D3D57-F3BB-4E5E-B091-1500A3C92E8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924DC90-2427-4BE5-A522-6ACD4563EB45}">
      <dgm:prSet phldrT="[Text]" custT="1"/>
      <dgm:spPr>
        <a:solidFill>
          <a:schemeClr val="accent1">
            <a:lumMod val="5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endParaRPr lang="en-US" sz="1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algn="ctr"/>
          <a:r>
            <a: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ดูข้อมูล</a:t>
          </a:r>
          <a:endParaRPr lang="en-JM" sz="1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545862-1292-4DB6-B36C-D6247532E625}" type="par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D5A33EB-119A-4BA7-8787-7DF55D1248BC}" type="sibTrans" cxnId="{685D1073-2D3C-412E-A123-0EF4D596743E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D67B1F7-C4FF-4E1E-94F4-69209A4E7C47}">
      <dgm:prSet phldrT="[Text]" custT="1"/>
      <dgm:spPr>
        <a:solidFill>
          <a:schemeClr val="accent3"/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endParaRPr lang="en-JM" sz="1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4D3042-AB5C-4E8F-B8BE-BC3A20988EB3}" type="par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B379D14A-425C-47B8-B779-1E5D839E4BC8}" type="sibTrans" cxnId="{1263D722-8372-4789-B9F5-BFD8D9C870F1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53563D61-A301-4644-8AE7-FCAFDA9A58AB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th-TH" altLang="ko-KR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นำเข้าข้อมูลผ่านแบบฟอร์ม</a:t>
          </a:r>
          <a:r>
            <a:rPr lang="ko-KR" altLang="en-US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altLang="ko-KR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JM" sz="1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60323EE-B859-4184-88BB-62221AE106AB}" type="par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426A8813-506E-429E-87DB-53AA3F5535D1}" type="sibTrans" cxnId="{F3697A49-7026-40CE-A2B9-71761A0223E3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9BC44171-365F-452D-AE92-EBE2E89770BA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th-TH" altLang="ko-KR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ตรวจรับข้อมูลสำรวจ</a:t>
          </a:r>
          <a:r>
            <a:rPr lang="en-US" altLang="ko-KR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/</a:t>
          </a:r>
          <a:r>
            <a:rPr lang="th-TH" altLang="ko-KR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แก้ไขข้อมูล</a:t>
          </a:r>
          <a:r>
            <a:rPr lang="ko-KR" altLang="en-US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altLang="ko-KR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JM" sz="1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79D3FA-0101-42D1-A23D-75BD8EF1DA28}" type="par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FF5F2014-EE5D-4FD1-9103-39F792365AE5}" type="sibTrans" cxnId="{15D8F364-6809-49BA-A228-EAE95F4BE6B9}">
      <dgm:prSet/>
      <dgm:spPr/>
      <dgm:t>
        <a:bodyPr/>
        <a:lstStyle/>
        <a:p>
          <a:endParaRPr lang="en-JM">
            <a:solidFill>
              <a:schemeClr val="bg1"/>
            </a:solidFill>
          </a:endParaRPr>
        </a:p>
      </dgm:t>
    </dgm:pt>
    <dgm:pt modelId="{85631E1F-364A-4A2A-9989-E896E5049557}">
      <dgm:prSet phldrT="[Text]" custT="1"/>
      <dgm:spPr>
        <a:solidFill>
          <a:schemeClr val="accent2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pPr algn="ctr"/>
          <a:r>
            <a:rPr lang="th-TH" altLang="ko-KR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ส่งออกข้อมูล</a:t>
          </a:r>
          <a:r>
            <a:rPr lang="ko-KR" altLang="en-US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altLang="ko-KR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JM" sz="1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BE3CA2F-C22D-4DAD-BBB2-CC29F3FBCF68}" type="par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DC75A793-C6A2-4960-947A-450C2653BBC6}" type="sibTrans" cxnId="{689B59B0-BF9D-489D-8A96-D6B2CF499ABF}">
      <dgm:prSet/>
      <dgm:spPr/>
      <dgm:t>
        <a:bodyPr/>
        <a:lstStyle/>
        <a:p>
          <a:pPr latinLnBrk="1"/>
          <a:endParaRPr lang="ko-KR" altLang="en-US"/>
        </a:p>
      </dgm:t>
    </dgm:pt>
    <dgm:pt modelId="{7C0D7C94-5D8C-44AA-9A16-48E323070334}">
      <dgm:prSet phldrT="[Text]" custT="1"/>
      <dgm:spPr>
        <a:solidFill>
          <a:schemeClr val="accent6">
            <a:lumMod val="7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 anchor="ctr"/>
        <a:lstStyle/>
        <a:p>
          <a:r>
            <a: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ตั้งค่าการใช้งานระบบ</a:t>
          </a:r>
          <a:endParaRPr lang="en-JM" sz="1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79488C-F199-4565-88CD-9DA3E55749C8}" type="parTrans" cxnId="{A7E9D646-A2DC-4F05-BF0E-EC3464F72DB5}">
      <dgm:prSet/>
      <dgm:spPr/>
      <dgm:t>
        <a:bodyPr/>
        <a:lstStyle/>
        <a:p>
          <a:endParaRPr lang="en-US"/>
        </a:p>
      </dgm:t>
    </dgm:pt>
    <dgm:pt modelId="{FF2B7CC2-AB51-49E7-AF44-0581649621A8}" type="sibTrans" cxnId="{A7E9D646-A2DC-4F05-BF0E-EC3464F72DB5}">
      <dgm:prSet/>
      <dgm:spPr/>
      <dgm:t>
        <a:bodyPr/>
        <a:lstStyle/>
        <a:p>
          <a:endParaRPr lang="en-US"/>
        </a:p>
      </dgm:t>
    </dgm:pt>
    <dgm:pt modelId="{6346E340-6B27-47A2-93A8-AA7F0249167F}" type="pres">
      <dgm:prSet presAssocID="{28FD3D57-F3BB-4E5E-B091-1500A3C92E81}" presName="Name0" presStyleCnt="0">
        <dgm:presLayoutVars>
          <dgm:dir/>
          <dgm:animLvl val="lvl"/>
          <dgm:resizeHandles val="exact"/>
        </dgm:presLayoutVars>
      </dgm:prSet>
      <dgm:spPr/>
    </dgm:pt>
    <dgm:pt modelId="{8351BCDF-D287-464A-AB10-4261CFFC4E79}" type="pres">
      <dgm:prSet presAssocID="{E924DC90-2427-4BE5-A522-6ACD4563EB45}" presName="Name8" presStyleCnt="0"/>
      <dgm:spPr/>
    </dgm:pt>
    <dgm:pt modelId="{864F954D-81D4-4546-B08E-448FBA7A18FE}" type="pres">
      <dgm:prSet presAssocID="{E924DC90-2427-4BE5-A522-6ACD4563EB45}" presName="level" presStyleLbl="node1" presStyleIdx="0" presStyleCnt="6" custScaleX="98552" custScaleY="139063">
        <dgm:presLayoutVars>
          <dgm:chMax val="1"/>
          <dgm:bulletEnabled val="1"/>
        </dgm:presLayoutVars>
      </dgm:prSet>
      <dgm:spPr/>
    </dgm:pt>
    <dgm:pt modelId="{A8AE7F33-3372-4D78-96A6-FD2B204E9D9D}" type="pres">
      <dgm:prSet presAssocID="{E924DC90-2427-4BE5-A522-6ACD4563EB4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295FEF-34B7-47B0-80DB-E881F25871A9}" type="pres">
      <dgm:prSet presAssocID="{85631E1F-364A-4A2A-9989-E896E5049557}" presName="Name8" presStyleCnt="0"/>
      <dgm:spPr/>
    </dgm:pt>
    <dgm:pt modelId="{3CE8FECB-ADC6-4195-8C29-ECF1EEE9F8FA}" type="pres">
      <dgm:prSet presAssocID="{85631E1F-364A-4A2A-9989-E896E5049557}" presName="level" presStyleLbl="node1" presStyleIdx="1" presStyleCnt="6">
        <dgm:presLayoutVars>
          <dgm:chMax val="1"/>
          <dgm:bulletEnabled val="1"/>
        </dgm:presLayoutVars>
      </dgm:prSet>
      <dgm:spPr/>
    </dgm:pt>
    <dgm:pt modelId="{DC549F7C-7B63-4EBA-944C-0C5CAC570546}" type="pres">
      <dgm:prSet presAssocID="{85631E1F-364A-4A2A-9989-E896E5049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100C5-692A-476D-9242-E6DE2BFA407E}" type="pres">
      <dgm:prSet presAssocID="{9D67B1F7-C4FF-4E1E-94F4-69209A4E7C47}" presName="Name8" presStyleCnt="0"/>
      <dgm:spPr/>
    </dgm:pt>
    <dgm:pt modelId="{753AA43A-5097-42D8-A3EF-20B11215D8F3}" type="pres">
      <dgm:prSet presAssocID="{9D67B1F7-C4FF-4E1E-94F4-69209A4E7C47}" presName="level" presStyleLbl="node1" presStyleIdx="2" presStyleCnt="6">
        <dgm:presLayoutVars>
          <dgm:chMax val="1"/>
          <dgm:bulletEnabled val="1"/>
        </dgm:presLayoutVars>
      </dgm:prSet>
      <dgm:spPr/>
    </dgm:pt>
    <dgm:pt modelId="{7E617F38-6BB2-4E03-8198-FF7E7F898924}" type="pres">
      <dgm:prSet presAssocID="{9D67B1F7-C4FF-4E1E-94F4-69209A4E7C4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C42FD2-6503-4F77-8487-9B33E0527141}" type="pres">
      <dgm:prSet presAssocID="{53563D61-A301-4644-8AE7-FCAFDA9A58AB}" presName="Name8" presStyleCnt="0"/>
      <dgm:spPr/>
    </dgm:pt>
    <dgm:pt modelId="{E6279944-4AC5-4561-B5D0-64EE0E57E695}" type="pres">
      <dgm:prSet presAssocID="{53563D61-A301-4644-8AE7-FCAFDA9A58AB}" presName="level" presStyleLbl="node1" presStyleIdx="3" presStyleCnt="6">
        <dgm:presLayoutVars>
          <dgm:chMax val="1"/>
          <dgm:bulletEnabled val="1"/>
        </dgm:presLayoutVars>
      </dgm:prSet>
      <dgm:spPr/>
    </dgm:pt>
    <dgm:pt modelId="{2E9D1362-172A-4369-8415-6E089FA67356}" type="pres">
      <dgm:prSet presAssocID="{53563D61-A301-4644-8AE7-FCAFDA9A58A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5855A1-EC9E-41EF-AA5C-B0A6C62BC58F}" type="pres">
      <dgm:prSet presAssocID="{9BC44171-365F-452D-AE92-EBE2E89770BA}" presName="Name8" presStyleCnt="0"/>
      <dgm:spPr/>
    </dgm:pt>
    <dgm:pt modelId="{285279A8-A2FF-4704-92DF-4753853CE322}" type="pres">
      <dgm:prSet presAssocID="{9BC44171-365F-452D-AE92-EBE2E89770BA}" presName="level" presStyleLbl="node1" presStyleIdx="4" presStyleCnt="6">
        <dgm:presLayoutVars>
          <dgm:chMax val="1"/>
          <dgm:bulletEnabled val="1"/>
        </dgm:presLayoutVars>
      </dgm:prSet>
      <dgm:spPr/>
    </dgm:pt>
    <dgm:pt modelId="{48B1057C-5EDF-4EC8-9A6B-B059EB7B0F8E}" type="pres">
      <dgm:prSet presAssocID="{9BC44171-365F-452D-AE92-EBE2E89770B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02767DF-9621-4073-908D-71C91ACCF01E}" type="pres">
      <dgm:prSet presAssocID="{7C0D7C94-5D8C-44AA-9A16-48E323070334}" presName="Name8" presStyleCnt="0"/>
      <dgm:spPr/>
    </dgm:pt>
    <dgm:pt modelId="{4BF62E74-806C-4246-800A-95988846C38B}" type="pres">
      <dgm:prSet presAssocID="{7C0D7C94-5D8C-44AA-9A16-48E323070334}" presName="level" presStyleLbl="node1" presStyleIdx="5" presStyleCnt="6">
        <dgm:presLayoutVars>
          <dgm:chMax val="1"/>
          <dgm:bulletEnabled val="1"/>
        </dgm:presLayoutVars>
      </dgm:prSet>
      <dgm:spPr/>
    </dgm:pt>
    <dgm:pt modelId="{F7A7AAB0-9D8D-4E4E-9DE1-956145C561C8}" type="pres">
      <dgm:prSet presAssocID="{7C0D7C94-5D8C-44AA-9A16-48E32307033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4570C11-0AAF-4105-B53C-59BDB2A1EB11}" type="presOf" srcId="{28FD3D57-F3BB-4E5E-B091-1500A3C92E81}" destId="{6346E340-6B27-47A2-93A8-AA7F0249167F}" srcOrd="0" destOrd="0" presId="urn:microsoft.com/office/officeart/2005/8/layout/pyramid1"/>
    <dgm:cxn modelId="{66D00D19-FA9D-4051-B6B5-B80F0AC47E4A}" type="presOf" srcId="{85631E1F-364A-4A2A-9989-E896E5049557}" destId="{DC549F7C-7B63-4EBA-944C-0C5CAC570546}" srcOrd="1" destOrd="0" presId="urn:microsoft.com/office/officeart/2005/8/layout/pyramid1"/>
    <dgm:cxn modelId="{1263D722-8372-4789-B9F5-BFD8D9C870F1}" srcId="{28FD3D57-F3BB-4E5E-B091-1500A3C92E81}" destId="{9D67B1F7-C4FF-4E1E-94F4-69209A4E7C47}" srcOrd="2" destOrd="0" parTransId="{BD4D3042-AB5C-4E8F-B8BE-BC3A20988EB3}" sibTransId="{B379D14A-425C-47B8-B779-1E5D839E4BC8}"/>
    <dgm:cxn modelId="{31A5E032-4767-484E-9516-2D6EC1BAC818}" type="presOf" srcId="{53563D61-A301-4644-8AE7-FCAFDA9A58AB}" destId="{2E9D1362-172A-4369-8415-6E089FA67356}" srcOrd="1" destOrd="0" presId="urn:microsoft.com/office/officeart/2005/8/layout/pyramid1"/>
    <dgm:cxn modelId="{F2629F3A-4FE3-4B3E-B83D-0555BE7C8FBD}" type="presOf" srcId="{85631E1F-364A-4A2A-9989-E896E5049557}" destId="{3CE8FECB-ADC6-4195-8C29-ECF1EEE9F8FA}" srcOrd="0" destOrd="0" presId="urn:microsoft.com/office/officeart/2005/8/layout/pyramid1"/>
    <dgm:cxn modelId="{15D8F364-6809-49BA-A228-EAE95F4BE6B9}" srcId="{28FD3D57-F3BB-4E5E-B091-1500A3C92E81}" destId="{9BC44171-365F-452D-AE92-EBE2E89770BA}" srcOrd="4" destOrd="0" parTransId="{7679D3FA-0101-42D1-A23D-75BD8EF1DA28}" sibTransId="{FF5F2014-EE5D-4FD1-9103-39F792365AE5}"/>
    <dgm:cxn modelId="{6FDDCB46-AB32-411B-9E3E-CE4A8A9414A1}" type="presOf" srcId="{7C0D7C94-5D8C-44AA-9A16-48E323070334}" destId="{4BF62E74-806C-4246-800A-95988846C38B}" srcOrd="0" destOrd="0" presId="urn:microsoft.com/office/officeart/2005/8/layout/pyramid1"/>
    <dgm:cxn modelId="{A7E9D646-A2DC-4F05-BF0E-EC3464F72DB5}" srcId="{28FD3D57-F3BB-4E5E-B091-1500A3C92E81}" destId="{7C0D7C94-5D8C-44AA-9A16-48E323070334}" srcOrd="5" destOrd="0" parTransId="{7B79488C-F199-4565-88CD-9DA3E55749C8}" sibTransId="{FF2B7CC2-AB51-49E7-AF44-0581649621A8}"/>
    <dgm:cxn modelId="{F3697A49-7026-40CE-A2B9-71761A0223E3}" srcId="{28FD3D57-F3BB-4E5E-B091-1500A3C92E81}" destId="{53563D61-A301-4644-8AE7-FCAFDA9A58AB}" srcOrd="3" destOrd="0" parTransId="{B60323EE-B859-4184-88BB-62221AE106AB}" sibTransId="{426A8813-506E-429E-87DB-53AA3F5535D1}"/>
    <dgm:cxn modelId="{8FDB5E6D-661C-41AC-9FA0-91D3F8FFD6D9}" type="presOf" srcId="{9D67B1F7-C4FF-4E1E-94F4-69209A4E7C47}" destId="{7E617F38-6BB2-4E03-8198-FF7E7F898924}" srcOrd="1" destOrd="0" presId="urn:microsoft.com/office/officeart/2005/8/layout/pyramid1"/>
    <dgm:cxn modelId="{8247E34D-0B30-4D33-AE01-83D43C0DBE88}" type="presOf" srcId="{7C0D7C94-5D8C-44AA-9A16-48E323070334}" destId="{F7A7AAB0-9D8D-4E4E-9DE1-956145C561C8}" srcOrd="1" destOrd="0" presId="urn:microsoft.com/office/officeart/2005/8/layout/pyramid1"/>
    <dgm:cxn modelId="{685D1073-2D3C-412E-A123-0EF4D596743E}" srcId="{28FD3D57-F3BB-4E5E-B091-1500A3C92E81}" destId="{E924DC90-2427-4BE5-A522-6ACD4563EB45}" srcOrd="0" destOrd="0" parTransId="{9E545862-1292-4DB6-B36C-D6247532E625}" sibTransId="{BD5A33EB-119A-4BA7-8787-7DF55D1248BC}"/>
    <dgm:cxn modelId="{A88E4273-F7D4-48AF-943F-7FA4DF9C2606}" type="presOf" srcId="{E924DC90-2427-4BE5-A522-6ACD4563EB45}" destId="{A8AE7F33-3372-4D78-96A6-FD2B204E9D9D}" srcOrd="1" destOrd="0" presId="urn:microsoft.com/office/officeart/2005/8/layout/pyramid1"/>
    <dgm:cxn modelId="{33ED1854-A9ED-45DA-8913-7FC839AAB981}" type="presOf" srcId="{9BC44171-365F-452D-AE92-EBE2E89770BA}" destId="{285279A8-A2FF-4704-92DF-4753853CE322}" srcOrd="0" destOrd="0" presId="urn:microsoft.com/office/officeart/2005/8/layout/pyramid1"/>
    <dgm:cxn modelId="{723E9675-955D-4A18-A032-DE43ECB85624}" type="presOf" srcId="{E924DC90-2427-4BE5-A522-6ACD4563EB45}" destId="{864F954D-81D4-4546-B08E-448FBA7A18FE}" srcOrd="0" destOrd="0" presId="urn:microsoft.com/office/officeart/2005/8/layout/pyramid1"/>
    <dgm:cxn modelId="{BD1903A1-E006-4340-B4CF-7CD782490A38}" type="presOf" srcId="{53563D61-A301-4644-8AE7-FCAFDA9A58AB}" destId="{E6279944-4AC5-4561-B5D0-64EE0E57E695}" srcOrd="0" destOrd="0" presId="urn:microsoft.com/office/officeart/2005/8/layout/pyramid1"/>
    <dgm:cxn modelId="{689B59B0-BF9D-489D-8A96-D6B2CF499ABF}" srcId="{28FD3D57-F3BB-4E5E-B091-1500A3C92E81}" destId="{85631E1F-364A-4A2A-9989-E896E5049557}" srcOrd="1" destOrd="0" parTransId="{EBE3CA2F-C22D-4DAD-BBB2-CC29F3FBCF68}" sibTransId="{DC75A793-C6A2-4960-947A-450C2653BBC6}"/>
    <dgm:cxn modelId="{739B5CEA-1932-4053-852F-247E63691C79}" type="presOf" srcId="{9D67B1F7-C4FF-4E1E-94F4-69209A4E7C47}" destId="{753AA43A-5097-42D8-A3EF-20B11215D8F3}" srcOrd="0" destOrd="0" presId="urn:microsoft.com/office/officeart/2005/8/layout/pyramid1"/>
    <dgm:cxn modelId="{AE3EB5FA-4927-4388-BD48-8F9079826EFA}" type="presOf" srcId="{9BC44171-365F-452D-AE92-EBE2E89770BA}" destId="{48B1057C-5EDF-4EC8-9A6B-B059EB7B0F8E}" srcOrd="1" destOrd="0" presId="urn:microsoft.com/office/officeart/2005/8/layout/pyramid1"/>
    <dgm:cxn modelId="{724B3B8E-5A8F-455C-8CB0-246FA07650C9}" type="presParOf" srcId="{6346E340-6B27-47A2-93A8-AA7F0249167F}" destId="{8351BCDF-D287-464A-AB10-4261CFFC4E79}" srcOrd="0" destOrd="0" presId="urn:microsoft.com/office/officeart/2005/8/layout/pyramid1"/>
    <dgm:cxn modelId="{B83998B2-F33F-4A19-AA8B-C12ABE92F459}" type="presParOf" srcId="{8351BCDF-D287-464A-AB10-4261CFFC4E79}" destId="{864F954D-81D4-4546-B08E-448FBA7A18FE}" srcOrd="0" destOrd="0" presId="urn:microsoft.com/office/officeart/2005/8/layout/pyramid1"/>
    <dgm:cxn modelId="{FF697D92-14FA-49DE-854A-3B45160627C8}" type="presParOf" srcId="{8351BCDF-D287-464A-AB10-4261CFFC4E79}" destId="{A8AE7F33-3372-4D78-96A6-FD2B204E9D9D}" srcOrd="1" destOrd="0" presId="urn:microsoft.com/office/officeart/2005/8/layout/pyramid1"/>
    <dgm:cxn modelId="{6D9A8C80-BA20-44C0-99AE-EE8926DED6ED}" type="presParOf" srcId="{6346E340-6B27-47A2-93A8-AA7F0249167F}" destId="{45295FEF-34B7-47B0-80DB-E881F25871A9}" srcOrd="1" destOrd="0" presId="urn:microsoft.com/office/officeart/2005/8/layout/pyramid1"/>
    <dgm:cxn modelId="{8C832AED-0FDB-40CA-9B4E-8C02CD2D33C4}" type="presParOf" srcId="{45295FEF-34B7-47B0-80DB-E881F25871A9}" destId="{3CE8FECB-ADC6-4195-8C29-ECF1EEE9F8FA}" srcOrd="0" destOrd="0" presId="urn:microsoft.com/office/officeart/2005/8/layout/pyramid1"/>
    <dgm:cxn modelId="{ACBFE7D8-DD9F-41BE-A1DD-16390180B717}" type="presParOf" srcId="{45295FEF-34B7-47B0-80DB-E881F25871A9}" destId="{DC549F7C-7B63-4EBA-944C-0C5CAC570546}" srcOrd="1" destOrd="0" presId="urn:microsoft.com/office/officeart/2005/8/layout/pyramid1"/>
    <dgm:cxn modelId="{2EDC6386-FD2E-4944-AD02-6C33BADDF850}" type="presParOf" srcId="{6346E340-6B27-47A2-93A8-AA7F0249167F}" destId="{BF7100C5-692A-476D-9242-E6DE2BFA407E}" srcOrd="2" destOrd="0" presId="urn:microsoft.com/office/officeart/2005/8/layout/pyramid1"/>
    <dgm:cxn modelId="{9F690A36-CAD6-4D83-A70F-6D713D279C68}" type="presParOf" srcId="{BF7100C5-692A-476D-9242-E6DE2BFA407E}" destId="{753AA43A-5097-42D8-A3EF-20B11215D8F3}" srcOrd="0" destOrd="0" presId="urn:microsoft.com/office/officeart/2005/8/layout/pyramid1"/>
    <dgm:cxn modelId="{5F0851C6-5FFF-49BF-8B49-C965411D433D}" type="presParOf" srcId="{BF7100C5-692A-476D-9242-E6DE2BFA407E}" destId="{7E617F38-6BB2-4E03-8198-FF7E7F898924}" srcOrd="1" destOrd="0" presId="urn:microsoft.com/office/officeart/2005/8/layout/pyramid1"/>
    <dgm:cxn modelId="{2A13AAA8-9828-4015-BBB7-DE44145677B4}" type="presParOf" srcId="{6346E340-6B27-47A2-93A8-AA7F0249167F}" destId="{29C42FD2-6503-4F77-8487-9B33E0527141}" srcOrd="3" destOrd="0" presId="urn:microsoft.com/office/officeart/2005/8/layout/pyramid1"/>
    <dgm:cxn modelId="{00F821B7-D3E5-4C49-B208-956861463A6F}" type="presParOf" srcId="{29C42FD2-6503-4F77-8487-9B33E0527141}" destId="{E6279944-4AC5-4561-B5D0-64EE0E57E695}" srcOrd="0" destOrd="0" presId="urn:microsoft.com/office/officeart/2005/8/layout/pyramid1"/>
    <dgm:cxn modelId="{C91F242C-6B21-4D23-AA2B-248635A67730}" type="presParOf" srcId="{29C42FD2-6503-4F77-8487-9B33E0527141}" destId="{2E9D1362-172A-4369-8415-6E089FA67356}" srcOrd="1" destOrd="0" presId="urn:microsoft.com/office/officeart/2005/8/layout/pyramid1"/>
    <dgm:cxn modelId="{130A802C-F9E0-46A4-9B2E-CAB53EFCE87E}" type="presParOf" srcId="{6346E340-6B27-47A2-93A8-AA7F0249167F}" destId="{E55855A1-EC9E-41EF-AA5C-B0A6C62BC58F}" srcOrd="4" destOrd="0" presId="urn:microsoft.com/office/officeart/2005/8/layout/pyramid1"/>
    <dgm:cxn modelId="{BD156B57-D9E2-44F0-9AD7-4D9DF28539CB}" type="presParOf" srcId="{E55855A1-EC9E-41EF-AA5C-B0A6C62BC58F}" destId="{285279A8-A2FF-4704-92DF-4753853CE322}" srcOrd="0" destOrd="0" presId="urn:microsoft.com/office/officeart/2005/8/layout/pyramid1"/>
    <dgm:cxn modelId="{413DE596-B7D9-4866-8068-990990E67353}" type="presParOf" srcId="{E55855A1-EC9E-41EF-AA5C-B0A6C62BC58F}" destId="{48B1057C-5EDF-4EC8-9A6B-B059EB7B0F8E}" srcOrd="1" destOrd="0" presId="urn:microsoft.com/office/officeart/2005/8/layout/pyramid1"/>
    <dgm:cxn modelId="{8F539893-67E0-4738-BF2C-F2E552718A51}" type="presParOf" srcId="{6346E340-6B27-47A2-93A8-AA7F0249167F}" destId="{B02767DF-9621-4073-908D-71C91ACCF01E}" srcOrd="5" destOrd="0" presId="urn:microsoft.com/office/officeart/2005/8/layout/pyramid1"/>
    <dgm:cxn modelId="{6D087644-B36A-46ED-86AC-DE16BB5E6263}" type="presParOf" srcId="{B02767DF-9621-4073-908D-71C91ACCF01E}" destId="{4BF62E74-806C-4246-800A-95988846C38B}" srcOrd="0" destOrd="0" presId="urn:microsoft.com/office/officeart/2005/8/layout/pyramid1"/>
    <dgm:cxn modelId="{AAD5949B-0800-4BA7-9731-4FD6B0135839}" type="presParOf" srcId="{B02767DF-9621-4073-908D-71C91ACCF01E}" destId="{F7A7AAB0-9D8D-4E4E-9DE1-956145C561C8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F954D-81D4-4546-B08E-448FBA7A18FE}">
      <dsp:nvSpPr>
        <dsp:cNvPr id="0" name=""/>
        <dsp:cNvSpPr/>
      </dsp:nvSpPr>
      <dsp:spPr>
        <a:xfrm>
          <a:off x="1722147" y="0"/>
          <a:ext cx="940290" cy="837239"/>
        </a:xfrm>
        <a:prstGeom prst="trapezoid">
          <a:avLst>
            <a:gd name="adj" fmla="val 56979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ดูข้อมูล</a:t>
          </a:r>
          <a:endParaRPr lang="en-JM" sz="1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22147" y="0"/>
        <a:ext cx="940290" cy="837239"/>
      </dsp:txXfrm>
    </dsp:sp>
    <dsp:sp modelId="{3CE8FECB-ADC6-4195-8C29-ECF1EEE9F8FA}">
      <dsp:nvSpPr>
        <dsp:cNvPr id="0" name=""/>
        <dsp:cNvSpPr/>
      </dsp:nvSpPr>
      <dsp:spPr>
        <a:xfrm>
          <a:off x="1372192" y="837239"/>
          <a:ext cx="1640201" cy="602058"/>
        </a:xfrm>
        <a:prstGeom prst="trapezoid">
          <a:avLst>
            <a:gd name="adj" fmla="val 56979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ko-KR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ส่งออกข้อมูล</a:t>
          </a:r>
          <a:r>
            <a:rPr lang="ko-KR" altLang="en-US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altLang="ko-KR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JM" sz="1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59227" y="837239"/>
        <a:ext cx="1066131" cy="602058"/>
      </dsp:txXfrm>
    </dsp:sp>
    <dsp:sp modelId="{753AA43A-5097-42D8-A3EF-20B11215D8F3}">
      <dsp:nvSpPr>
        <dsp:cNvPr id="0" name=""/>
        <dsp:cNvSpPr/>
      </dsp:nvSpPr>
      <dsp:spPr>
        <a:xfrm>
          <a:off x="1029144" y="1439297"/>
          <a:ext cx="2326297" cy="602058"/>
        </a:xfrm>
        <a:prstGeom prst="trapezoid">
          <a:avLst>
            <a:gd name="adj" fmla="val 56979"/>
          </a:avLst>
        </a:prstGeom>
        <a:solidFill>
          <a:schemeClr val="accent3"/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1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36246" y="1439297"/>
        <a:ext cx="1512093" cy="602058"/>
      </dsp:txXfrm>
    </dsp:sp>
    <dsp:sp modelId="{E6279944-4AC5-4561-B5D0-64EE0E57E695}">
      <dsp:nvSpPr>
        <dsp:cNvPr id="0" name=""/>
        <dsp:cNvSpPr/>
      </dsp:nvSpPr>
      <dsp:spPr>
        <a:xfrm>
          <a:off x="686096" y="2041355"/>
          <a:ext cx="3012393" cy="602058"/>
        </a:xfrm>
        <a:prstGeom prst="trapezoid">
          <a:avLst>
            <a:gd name="adj" fmla="val 56979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ko-KR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นำเข้าข้อมูลผ่านแบบฟอร์ม</a:t>
          </a:r>
          <a:r>
            <a:rPr lang="ko-KR" altLang="en-US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altLang="ko-KR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JM" sz="1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13264" y="2041355"/>
        <a:ext cx="1958056" cy="602058"/>
      </dsp:txXfrm>
    </dsp:sp>
    <dsp:sp modelId="{285279A8-A2FF-4704-92DF-4753853CE322}">
      <dsp:nvSpPr>
        <dsp:cNvPr id="0" name=""/>
        <dsp:cNvSpPr/>
      </dsp:nvSpPr>
      <dsp:spPr>
        <a:xfrm>
          <a:off x="343048" y="2643413"/>
          <a:ext cx="3698489" cy="602058"/>
        </a:xfrm>
        <a:prstGeom prst="trapezoid">
          <a:avLst>
            <a:gd name="adj" fmla="val 56979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altLang="ko-KR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ตรวจรับข้อมูลสำรวจ</a:t>
          </a:r>
          <a:r>
            <a:rPr lang="en-US" altLang="ko-KR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/</a:t>
          </a:r>
          <a:r>
            <a:rPr lang="th-TH" altLang="ko-KR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แก้ไขข้อมูล</a:t>
          </a:r>
          <a:r>
            <a:rPr lang="ko-KR" altLang="en-US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en-US" altLang="ko-KR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endParaRPr lang="en-JM" sz="1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90283" y="2643413"/>
        <a:ext cx="2404018" cy="602058"/>
      </dsp:txXfrm>
    </dsp:sp>
    <dsp:sp modelId="{4BF62E74-806C-4246-800A-95988846C38B}">
      <dsp:nvSpPr>
        <dsp:cNvPr id="0" name=""/>
        <dsp:cNvSpPr/>
      </dsp:nvSpPr>
      <dsp:spPr>
        <a:xfrm>
          <a:off x="0" y="3245471"/>
          <a:ext cx="4384586" cy="602058"/>
        </a:xfrm>
        <a:prstGeom prst="trapezoid">
          <a:avLst>
            <a:gd name="adj" fmla="val 56979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bg1">
              <a:lumMod val="9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ตั้งค่าการใช้งานระบบ</a:t>
          </a:r>
          <a:endParaRPr lang="en-JM" sz="1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67302" y="3245471"/>
        <a:ext cx="2849980" cy="602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73B0C-A1C7-4A15-8F68-7E2D255A7C95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864B-55CA-4C0C-B046-B030E96CE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2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7899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118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839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569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785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325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95621" y="230919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3166" y="3399271"/>
            <a:ext cx="3293944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95621" y="1815095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621504" y="1814524"/>
            <a:ext cx="1468228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78918" y="230919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58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41" y="1313860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81898" y="1731279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0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424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05210"/>
            <a:ext cx="9144000" cy="5227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279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636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val 1"/>
          <p:cNvSpPr/>
          <p:nvPr userDrawn="1"/>
        </p:nvSpPr>
        <p:spPr>
          <a:xfrm>
            <a:off x="2699792" y="699542"/>
            <a:ext cx="3744416" cy="3744416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2181230"/>
            <a:ext cx="374441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99644" y="2757294"/>
            <a:ext cx="374441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79633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05210"/>
            <a:ext cx="9144000" cy="5227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279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51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7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Oval 1"/>
          <p:cNvSpPr/>
          <p:nvPr userDrawn="1"/>
        </p:nvSpPr>
        <p:spPr>
          <a:xfrm>
            <a:off x="2699792" y="699542"/>
            <a:ext cx="3744416" cy="3744416"/>
          </a:xfrm>
          <a:prstGeom prst="ellipse">
            <a:avLst/>
          </a:prstGeom>
          <a:solidFill>
            <a:schemeClr val="accent1">
              <a:alpha val="77000"/>
            </a:schemeClr>
          </a:solidFill>
          <a:ln w="857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2181230"/>
            <a:ext cx="374441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99644" y="2757294"/>
            <a:ext cx="374441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83874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098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7869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95686"/>
            <a:ext cx="9144000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419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94140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29910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565681" y="2211700"/>
            <a:ext cx="1944216" cy="25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01452" y="447700"/>
            <a:ext cx="1944216" cy="43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7549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31536"/>
            <a:ext cx="5796136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1798321"/>
            <a:ext cx="504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000" y="3465106"/>
            <a:ext cx="432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5440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3392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7417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68708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3488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95621" y="230919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3166" y="3399271"/>
            <a:ext cx="3293944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795621" y="1815095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621504" y="1814524"/>
            <a:ext cx="1468228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178918" y="230919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4731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9325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8874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937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7713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27787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517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1DA5-D369-4389-B261-E2CE5D9B4698}" type="datetimeFigureOut">
              <a:rPr lang="th-TH" smtClean="0"/>
              <a:t>31/07/62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792B-AC5F-4282-B484-FA2254B426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0928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53238"/>
            <a:ext cx="45720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268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39502"/>
            <a:ext cx="4248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915566"/>
            <a:ext cx="4248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773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02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10445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995686"/>
            <a:ext cx="9144000" cy="2880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631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4" y="131536"/>
            <a:ext cx="5796136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1798321"/>
            <a:ext cx="504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24000" y="3465106"/>
            <a:ext cx="4320000" cy="15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581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937417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968708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872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53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62" r:id="rId5"/>
    <p:sldLayoutId id="2147483655" r:id="rId6"/>
    <p:sldLayoutId id="2147483663" r:id="rId7"/>
    <p:sldLayoutId id="2147483664" r:id="rId8"/>
    <p:sldLayoutId id="2147483668" r:id="rId9"/>
    <p:sldLayoutId id="2147483665" r:id="rId10"/>
    <p:sldLayoutId id="2147483670" r:id="rId11"/>
    <p:sldLayoutId id="2147483672" r:id="rId12"/>
    <p:sldLayoutId id="2147483656" r:id="rId13"/>
    <p:sldLayoutId id="2147483687" r:id="rId14"/>
    <p:sldLayoutId id="2147483688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emf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b="1" dirty="0">
                <a:latin typeface="+mj-lt"/>
                <a:ea typeface="Adobe Heiti Std R" pitchFamily="34" charset="-128"/>
                <a:cs typeface="TH SarabunPSK" panose="020B0500040200020003" pitchFamily="34" charset="-34"/>
              </a:rPr>
              <a:t>Thailand Groundwater Monitoring System</a:t>
            </a:r>
            <a:endParaRPr lang="en-US" altLang="ko-KR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5107" y="3062733"/>
            <a:ext cx="241348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(TGMS)</a:t>
            </a:r>
          </a:p>
        </p:txBody>
      </p:sp>
      <p:sp>
        <p:nvSpPr>
          <p:cNvPr id="6" name="Trapezoid 13">
            <a:extLst>
              <a:ext uri="{FF2B5EF4-FFF2-40B4-BE49-F238E27FC236}">
                <a16:creationId xmlns:a16="http://schemas.microsoft.com/office/drawing/2014/main" id="{18857CD5-B96E-4575-93B0-FA07DCF83365}"/>
              </a:ext>
            </a:extLst>
          </p:cNvPr>
          <p:cNvSpPr/>
          <p:nvPr/>
        </p:nvSpPr>
        <p:spPr>
          <a:xfrm>
            <a:off x="4153685" y="1203598"/>
            <a:ext cx="836334" cy="760973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A02F73F7-1ABD-4313-A6DD-2FDD07719052}"/>
              </a:ext>
            </a:extLst>
          </p:cNvPr>
          <p:cNvSpPr txBox="1"/>
          <p:nvPr/>
        </p:nvSpPr>
        <p:spPr>
          <a:xfrm>
            <a:off x="0" y="35078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rgbClr val="404040"/>
                </a:solidFill>
                <a:latin typeface="+mj-lt"/>
                <a:ea typeface="Adobe Heiti Std R" pitchFamily="34" charset="-128"/>
                <a:cs typeface="TH SarabunPSK" panose="020B0500040200020003" pitchFamily="34" charset="-34"/>
              </a:rPr>
              <a:t>tgms.dgr.go.th</a:t>
            </a:r>
            <a:endParaRPr lang="th-TH" sz="1400" b="1" u="sng" dirty="0">
              <a:solidFill>
                <a:srgbClr val="404040"/>
              </a:solidFill>
              <a:latin typeface="+mj-lt"/>
              <a:ea typeface="Adobe Heiti Std R" pitchFamily="34" charset="-128"/>
              <a:cs typeface="TH SarabunPSK" panose="020B0500040200020003" pitchFamily="34" charset="-34"/>
            </a:endParaRPr>
          </a:p>
          <a:p>
            <a:pPr algn="ctr"/>
            <a:endParaRPr lang="ko-KR" altLang="en-US" sz="1400" u="sng" dirty="0">
              <a:solidFill>
                <a:srgbClr val="40404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2AD0A-663C-4EA0-8F8F-D14DF83A7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" y="1318022"/>
            <a:ext cx="9101138" cy="250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7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E5691A-B4C9-4B93-A9E7-BE9A91D49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/>
          <a:stretch/>
        </p:blipFill>
        <p:spPr>
          <a:xfrm>
            <a:off x="1" y="0"/>
            <a:ext cx="7535825" cy="4058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24CFC-B531-4AF9-AA5F-37BF51BDFD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8283" b="12771"/>
          <a:stretch/>
        </p:blipFill>
        <p:spPr>
          <a:xfrm>
            <a:off x="5183373" y="2811780"/>
            <a:ext cx="3960628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4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86F4DF-5ADC-4345-91C0-EBF61361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" y="325041"/>
            <a:ext cx="9108281" cy="44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94F40F-162D-4674-A1EC-73AA561CE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" y="17860"/>
            <a:ext cx="9136856" cy="510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35C12F-63E9-4646-816F-ECE81E968B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"/>
          <a:stretch/>
        </p:blipFill>
        <p:spPr>
          <a:xfrm>
            <a:off x="71773" y="719680"/>
            <a:ext cx="4147076" cy="25717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39266-2692-482D-8BD2-BFD602193183}"/>
              </a:ext>
            </a:extLst>
          </p:cNvPr>
          <p:cNvSpPr/>
          <p:nvPr/>
        </p:nvSpPr>
        <p:spPr>
          <a:xfrm>
            <a:off x="1283494" y="1452832"/>
            <a:ext cx="326231" cy="61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34B205E-15F2-44AF-9425-2032697DC56E}"/>
              </a:ext>
            </a:extLst>
          </p:cNvPr>
          <p:cNvSpPr/>
          <p:nvPr/>
        </p:nvSpPr>
        <p:spPr>
          <a:xfrm>
            <a:off x="4062193" y="1862112"/>
            <a:ext cx="347662" cy="242887"/>
          </a:xfrm>
          <a:prstGeom prst="rightArrow">
            <a:avLst/>
          </a:prstGeom>
          <a:solidFill>
            <a:srgbClr val="FF99FF"/>
          </a:solidFill>
          <a:ln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8B6FF-2BB0-4EF2-B5CC-40FDFA73B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0" y="54322"/>
            <a:ext cx="4708530" cy="1970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8D7CD-78C4-45A1-926A-F86C72892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58" y="2053411"/>
            <a:ext cx="4708530" cy="20162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AFBA19-D247-4063-A642-AA64F29DA328}"/>
              </a:ext>
            </a:extLst>
          </p:cNvPr>
          <p:cNvSpPr txBox="1"/>
          <p:nvPr/>
        </p:nvSpPr>
        <p:spPr>
          <a:xfrm>
            <a:off x="0" y="98178"/>
            <a:ext cx="4218849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รายงานระดับน้ำบาดาล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9CB6E-02B6-467B-B706-0F3D06C43D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6" t="7753" r="1627" b="36583"/>
          <a:stretch/>
        </p:blipFill>
        <p:spPr>
          <a:xfrm>
            <a:off x="51850" y="3465129"/>
            <a:ext cx="5131522" cy="164647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29442B1-EB0F-4C2F-B6B8-D1C1220FA187}"/>
              </a:ext>
            </a:extLst>
          </p:cNvPr>
          <p:cNvSpPr/>
          <p:nvPr/>
        </p:nvSpPr>
        <p:spPr>
          <a:xfrm>
            <a:off x="4015326" y="3719492"/>
            <a:ext cx="362629" cy="100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7CE16-ECAD-4B00-9D7C-AFC1D3A7178D}"/>
              </a:ext>
            </a:extLst>
          </p:cNvPr>
          <p:cNvSpPr/>
          <p:nvPr/>
        </p:nvSpPr>
        <p:spPr>
          <a:xfrm>
            <a:off x="4800599" y="3538769"/>
            <a:ext cx="350874" cy="115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A802113D-58E5-40C3-B41D-A22D6EB6A66C}"/>
              </a:ext>
            </a:extLst>
          </p:cNvPr>
          <p:cNvSpPr/>
          <p:nvPr/>
        </p:nvSpPr>
        <p:spPr>
          <a:xfrm>
            <a:off x="5223244" y="4097782"/>
            <a:ext cx="406696" cy="348193"/>
          </a:xfrm>
          <a:prstGeom prst="bentUpArrow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42747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7157618-965F-46D6-81BB-A454FAB90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1" t="14490" r="39500" b="53140"/>
          <a:stretch/>
        </p:blipFill>
        <p:spPr>
          <a:xfrm>
            <a:off x="5576549" y="2599035"/>
            <a:ext cx="1597921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FC4122-C1D0-4579-9E32-064592B33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6" r="43478"/>
          <a:stretch/>
        </p:blipFill>
        <p:spPr>
          <a:xfrm>
            <a:off x="3808864" y="2645907"/>
            <a:ext cx="1661552" cy="137160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107504" y="4443958"/>
            <a:ext cx="1728192" cy="633442"/>
            <a:chOff x="3779911" y="3327771"/>
            <a:chExt cx="1584177" cy="633442"/>
          </a:xfrm>
        </p:grpSpPr>
        <p:sp>
          <p:nvSpPr>
            <p:cNvPr id="5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f-ZA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56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h-TH" sz="16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เลือกบ่อทั้งหมดในจังหวัด</a:t>
              </a:r>
              <a:endParaRPr lang="en-US" sz="1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07704" y="4443958"/>
            <a:ext cx="1728193" cy="633442"/>
            <a:chOff x="3779911" y="3327771"/>
            <a:chExt cx="1584178" cy="633442"/>
          </a:xfrm>
        </p:grpSpPr>
        <p:sp>
          <p:nvSpPr>
            <p:cNvPr id="59" name="Text Placeholder 17"/>
            <p:cNvSpPr txBox="1">
              <a:spLocks/>
            </p:cNvSpPr>
            <p:nvPr/>
          </p:nvSpPr>
          <p:spPr>
            <a:xfrm>
              <a:off x="3779912" y="3327771"/>
              <a:ext cx="1584177" cy="318675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</a:p>
          </p:txBody>
        </p:sp>
        <p:sp>
          <p:nvSpPr>
            <p:cNvPr id="60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h-TH" sz="16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เลือกแอ่งน้ำบาดาล</a:t>
              </a:r>
              <a:endParaRPr lang="en-US" sz="16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07904" y="4443958"/>
            <a:ext cx="1728192" cy="633442"/>
            <a:chOff x="3779911" y="3327771"/>
            <a:chExt cx="1584177" cy="633442"/>
          </a:xfrm>
        </p:grpSpPr>
        <p:sp>
          <p:nvSpPr>
            <p:cNvPr id="6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</a:t>
              </a:r>
            </a:p>
          </p:txBody>
        </p:sp>
        <p:sp>
          <p:nvSpPr>
            <p:cNvPr id="64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h-TH" sz="16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เลือกชั้นน้ำบาดาล</a:t>
              </a:r>
              <a:endParaRPr lang="en-US" sz="16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08104" y="4443958"/>
            <a:ext cx="1728192" cy="633442"/>
            <a:chOff x="3779911" y="3327771"/>
            <a:chExt cx="1584177" cy="633442"/>
          </a:xfrm>
        </p:grpSpPr>
        <p:sp>
          <p:nvSpPr>
            <p:cNvPr id="6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4.</a:t>
              </a:r>
            </a:p>
          </p:txBody>
        </p:sp>
        <p:sp>
          <p:nvSpPr>
            <p:cNvPr id="68" name="Text Placeholder 18"/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h-TH" sz="1600" b="1" dirty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เลือกระยะท่อกรอง</a:t>
              </a:r>
              <a:endParaRPr lang="en-US" sz="16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6BDC2B9-BAF5-449D-AE69-FB66AC33F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4"/>
          <a:stretch/>
        </p:blipFill>
        <p:spPr>
          <a:xfrm>
            <a:off x="397" y="865250"/>
            <a:ext cx="9120504" cy="7259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18E9F2-6E3B-4B30-A9C5-78DE685342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2"/>
          <a:stretch/>
        </p:blipFill>
        <p:spPr>
          <a:xfrm>
            <a:off x="7779" y="1418873"/>
            <a:ext cx="9144000" cy="10323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3F7868-72AD-4053-8A1B-C301258DBEF9}"/>
              </a:ext>
            </a:extLst>
          </p:cNvPr>
          <p:cNvSpPr txBox="1"/>
          <p:nvPr/>
        </p:nvSpPr>
        <p:spPr>
          <a:xfrm>
            <a:off x="1295550" y="1656061"/>
            <a:ext cx="42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46F022-6F02-4B46-8375-E7A9193F97F5}"/>
              </a:ext>
            </a:extLst>
          </p:cNvPr>
          <p:cNvSpPr txBox="1"/>
          <p:nvPr/>
        </p:nvSpPr>
        <p:spPr>
          <a:xfrm>
            <a:off x="2339752" y="1697502"/>
            <a:ext cx="43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EA315F-0369-4422-A1CB-A0E37C7C0D39}"/>
              </a:ext>
            </a:extLst>
          </p:cNvPr>
          <p:cNvSpPr txBox="1"/>
          <p:nvPr/>
        </p:nvSpPr>
        <p:spPr>
          <a:xfrm>
            <a:off x="3325173" y="1677795"/>
            <a:ext cx="42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15DF9E-AE40-42F1-AB95-56277B49FEC7}"/>
              </a:ext>
            </a:extLst>
          </p:cNvPr>
          <p:cNvSpPr txBox="1"/>
          <p:nvPr/>
        </p:nvSpPr>
        <p:spPr>
          <a:xfrm>
            <a:off x="4049241" y="1686861"/>
            <a:ext cx="45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979021-99A1-4120-9D47-68A082749C52}"/>
              </a:ext>
            </a:extLst>
          </p:cNvPr>
          <p:cNvSpPr txBox="1"/>
          <p:nvPr/>
        </p:nvSpPr>
        <p:spPr>
          <a:xfrm>
            <a:off x="8172400" y="1723431"/>
            <a:ext cx="49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744391-7BB1-4126-8AFA-10BEC5330771}"/>
              </a:ext>
            </a:extLst>
          </p:cNvPr>
          <p:cNvSpPr/>
          <p:nvPr/>
        </p:nvSpPr>
        <p:spPr>
          <a:xfrm>
            <a:off x="6185465" y="931789"/>
            <a:ext cx="1194847" cy="4218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400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452752E-7982-4EBA-963D-DF1A6C10EF67}"/>
              </a:ext>
            </a:extLst>
          </p:cNvPr>
          <p:cNvSpPr/>
          <p:nvPr/>
        </p:nvSpPr>
        <p:spPr>
          <a:xfrm rot="5400000">
            <a:off x="6672985" y="1419146"/>
            <a:ext cx="291784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EFBBE5-C1D1-48FB-B359-0F1BCE526B67}"/>
              </a:ext>
            </a:extLst>
          </p:cNvPr>
          <p:cNvSpPr txBox="1"/>
          <p:nvPr/>
        </p:nvSpPr>
        <p:spPr>
          <a:xfrm>
            <a:off x="1715759" y="-40003"/>
            <a:ext cx="615315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การเลือกจุดตรวจวัด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ECE7AB2-237D-48E6-B9D2-D31307B11970}"/>
              </a:ext>
            </a:extLst>
          </p:cNvPr>
          <p:cNvGrpSpPr/>
          <p:nvPr/>
        </p:nvGrpSpPr>
        <p:grpSpPr>
          <a:xfrm>
            <a:off x="7386736" y="2516439"/>
            <a:ext cx="1765043" cy="2730323"/>
            <a:chOff x="3779911" y="3327771"/>
            <a:chExt cx="1617957" cy="550984"/>
          </a:xfrm>
          <a:solidFill>
            <a:srgbClr val="FFFF66"/>
          </a:solidFill>
        </p:grpSpPr>
        <p:sp>
          <p:nvSpPr>
            <p:cNvPr id="46" name="Text Placeholder 17">
              <a:extLst>
                <a:ext uri="{FF2B5EF4-FFF2-40B4-BE49-F238E27FC236}">
                  <a16:creationId xmlns:a16="http://schemas.microsoft.com/office/drawing/2014/main" id="{DF9B26AF-B933-47A7-8211-5264297CB3C1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654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5.</a:t>
              </a:r>
            </a:p>
          </p:txBody>
        </p:sp>
        <p:sp>
          <p:nvSpPr>
            <p:cNvPr id="47" name="Text Placeholder 18">
              <a:extLst>
                <a:ext uri="{FF2B5EF4-FFF2-40B4-BE49-F238E27FC236}">
                  <a16:creationId xmlns:a16="http://schemas.microsoft.com/office/drawing/2014/main" id="{0BF5EC90-D8E0-4E6A-BD8F-EEC4FE49B0F2}"/>
                </a:ext>
              </a:extLst>
            </p:cNvPr>
            <p:cNvSpPr txBox="1">
              <a:spLocks/>
            </p:cNvSpPr>
            <p:nvPr/>
          </p:nvSpPr>
          <p:spPr>
            <a:xfrm>
              <a:off x="3813691" y="3446959"/>
              <a:ext cx="1584177" cy="43179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th-TH" sz="1800" b="1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ระบุคำค้นหา</a:t>
              </a:r>
              <a:endParaRPr lang="en-US" sz="18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1600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หมายเลขสถานี</a:t>
              </a:r>
            </a:p>
            <a:p>
              <a:r>
                <a:rPr lang="th-TH" sz="1600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หมายเลขบ่อ</a:t>
              </a:r>
            </a:p>
            <a:p>
              <a:r>
                <a:rPr lang="th-TH" sz="1600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สถานที่</a:t>
              </a:r>
            </a:p>
            <a:p>
              <a:r>
                <a:rPr lang="th-TH" sz="1600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ตำบล</a:t>
              </a:r>
            </a:p>
            <a:p>
              <a:r>
                <a:rPr lang="th-TH" sz="1600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อำเภอ</a:t>
              </a:r>
            </a:p>
            <a:p>
              <a:r>
                <a:rPr lang="th-TH" sz="1600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</a:t>
              </a:r>
            </a:p>
            <a:p>
              <a:pPr marL="0" indent="0">
                <a:buNone/>
              </a:pPr>
              <a:endParaRPr lang="en-US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  <a:p>
              <a:pPr marL="0" indent="0">
                <a:buNone/>
              </a:pPr>
              <a:endParaRPr lang="en-US" sz="1400" b="1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D8AB903-274F-494B-AE9B-52602AF731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4"/>
          <a:stretch/>
        </p:blipFill>
        <p:spPr>
          <a:xfrm>
            <a:off x="208670" y="2645907"/>
            <a:ext cx="1706748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5F21C-0273-4A32-875E-DBEB12D999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4" r="37131"/>
          <a:stretch/>
        </p:blipFill>
        <p:spPr>
          <a:xfrm>
            <a:off x="2090130" y="2619155"/>
            <a:ext cx="13602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7AFBA19-D247-4063-A642-AA64F29DA328}"/>
              </a:ext>
            </a:extLst>
          </p:cNvPr>
          <p:cNvSpPr txBox="1"/>
          <p:nvPr/>
        </p:nvSpPr>
        <p:spPr>
          <a:xfrm>
            <a:off x="1514475" y="1"/>
            <a:ext cx="615315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การเลือกช่วงวันที่ และความถี่การแสดงผล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0B25B-893C-4773-B1DB-00F86A084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48"/>
            <a:ext cx="9144000" cy="1066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3CAD7-675D-465E-AE23-375EEF52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34" y="1843616"/>
            <a:ext cx="1562738" cy="1762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CEE83D-592D-4FF9-BAD1-FE354C198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58" y="1849405"/>
            <a:ext cx="1785657" cy="207912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B0874E-06CD-49D0-90CF-29F7149C76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847291"/>
            <a:ext cx="1734199" cy="2079122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66F68F3-9A9C-485C-B052-9BEA3A35FF9F}"/>
              </a:ext>
            </a:extLst>
          </p:cNvPr>
          <p:cNvSpPr/>
          <p:nvPr/>
        </p:nvSpPr>
        <p:spPr>
          <a:xfrm>
            <a:off x="3295650" y="1184980"/>
            <a:ext cx="315633" cy="234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58E5ED-9D3C-4648-8C85-51C0E6EDEE95}"/>
              </a:ext>
            </a:extLst>
          </p:cNvPr>
          <p:cNvSpPr/>
          <p:nvPr/>
        </p:nvSpPr>
        <p:spPr>
          <a:xfrm>
            <a:off x="1514475" y="1184980"/>
            <a:ext cx="315633" cy="234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F7BD91-343B-461B-9C38-0FB832E035D0}"/>
              </a:ext>
            </a:extLst>
          </p:cNvPr>
          <p:cNvSpPr/>
          <p:nvPr/>
        </p:nvSpPr>
        <p:spPr>
          <a:xfrm>
            <a:off x="4850171" y="1184980"/>
            <a:ext cx="315633" cy="234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97892CF2-D1BC-4214-B78F-03D7B4B5646A}"/>
              </a:ext>
            </a:extLst>
          </p:cNvPr>
          <p:cNvSpPr/>
          <p:nvPr/>
        </p:nvSpPr>
        <p:spPr>
          <a:xfrm rot="5400000">
            <a:off x="1498461" y="1500188"/>
            <a:ext cx="347662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E4D5ED9-A759-4BED-A6B9-B2D584A2275D}"/>
              </a:ext>
            </a:extLst>
          </p:cNvPr>
          <p:cNvSpPr/>
          <p:nvPr/>
        </p:nvSpPr>
        <p:spPr>
          <a:xfrm rot="5400000">
            <a:off x="4834157" y="1500187"/>
            <a:ext cx="347662" cy="242887"/>
          </a:xfrm>
          <a:prstGeom prst="rightArrow">
            <a:avLst/>
          </a:prstGeom>
          <a:solidFill>
            <a:srgbClr val="00B0F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D37DBF-9CDF-4371-B052-265ED1C927E2}"/>
              </a:ext>
            </a:extLst>
          </p:cNvPr>
          <p:cNvSpPr/>
          <p:nvPr/>
        </p:nvSpPr>
        <p:spPr>
          <a:xfrm>
            <a:off x="47206" y="1975555"/>
            <a:ext cx="702623" cy="23424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13C2B3-FCEC-4DCB-B4E0-573E874352D5}"/>
              </a:ext>
            </a:extLst>
          </p:cNvPr>
          <p:cNvCxnSpPr/>
          <p:nvPr/>
        </p:nvCxnSpPr>
        <p:spPr>
          <a:xfrm>
            <a:off x="749829" y="2105025"/>
            <a:ext cx="1175530" cy="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A10E58-64A1-4AF3-8A4C-9F7B0043B772}"/>
              </a:ext>
            </a:extLst>
          </p:cNvPr>
          <p:cNvGrpSpPr/>
          <p:nvPr/>
        </p:nvGrpSpPr>
        <p:grpSpPr>
          <a:xfrm>
            <a:off x="163496" y="4119225"/>
            <a:ext cx="1728192" cy="633442"/>
            <a:chOff x="3779911" y="3327771"/>
            <a:chExt cx="1584177" cy="633442"/>
          </a:xfrm>
        </p:grpSpPr>
        <p:sp>
          <p:nvSpPr>
            <p:cNvPr id="15" name="Text Placeholder 17">
              <a:extLst>
                <a:ext uri="{FF2B5EF4-FFF2-40B4-BE49-F238E27FC236}">
                  <a16:creationId xmlns:a16="http://schemas.microsoft.com/office/drawing/2014/main" id="{9780F47B-D92B-4BCD-A9B9-0206B3612641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f-ZA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7" name="Text Placeholder 18">
              <a:extLst>
                <a:ext uri="{FF2B5EF4-FFF2-40B4-BE49-F238E27FC236}">
                  <a16:creationId xmlns:a16="http://schemas.microsoft.com/office/drawing/2014/main" id="{0C9D217D-8218-46E9-9E31-C6AB252697F2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h-TH" sz="16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จากวันที่</a:t>
              </a:r>
              <a:endParaRPr lang="en-US" sz="16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9F38B8-382F-4647-B2E0-EA26A30BB864}"/>
              </a:ext>
            </a:extLst>
          </p:cNvPr>
          <p:cNvGrpSpPr/>
          <p:nvPr/>
        </p:nvGrpSpPr>
        <p:grpSpPr>
          <a:xfrm>
            <a:off x="2232601" y="4119225"/>
            <a:ext cx="1728193" cy="633442"/>
            <a:chOff x="3779911" y="3327771"/>
            <a:chExt cx="1584178" cy="633442"/>
          </a:xfrm>
        </p:grpSpPr>
        <p:sp>
          <p:nvSpPr>
            <p:cNvPr id="20" name="Text Placeholder 17">
              <a:extLst>
                <a:ext uri="{FF2B5EF4-FFF2-40B4-BE49-F238E27FC236}">
                  <a16:creationId xmlns:a16="http://schemas.microsoft.com/office/drawing/2014/main" id="{FB19DF54-76E0-4747-8188-7CEEC8EFA858}"/>
                </a:ext>
              </a:extLst>
            </p:cNvPr>
            <p:cNvSpPr txBox="1">
              <a:spLocks/>
            </p:cNvSpPr>
            <p:nvPr/>
          </p:nvSpPr>
          <p:spPr>
            <a:xfrm>
              <a:off x="3779912" y="3327771"/>
              <a:ext cx="1584177" cy="318675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2.</a:t>
              </a:r>
            </a:p>
          </p:txBody>
        </p:sp>
        <p:sp>
          <p:nvSpPr>
            <p:cNvPr id="23" name="Text Placeholder 18">
              <a:extLst>
                <a:ext uri="{FF2B5EF4-FFF2-40B4-BE49-F238E27FC236}">
                  <a16:creationId xmlns:a16="http://schemas.microsoft.com/office/drawing/2014/main" id="{B965D75E-F65E-4BF0-8CC0-26BD416A3584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h-TH" sz="1400" b="1" dirty="0">
                  <a:solidFill>
                    <a:schemeClr val="accent2"/>
                  </a:solidFill>
                  <a:cs typeface="Arial" pitchFamily="34" charset="0"/>
                </a:rPr>
                <a:t>ถึงวันที่</a:t>
              </a:r>
              <a:endParaRPr 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0AF1D6-FA4C-4D67-B16A-0A57BFEEF164}"/>
              </a:ext>
            </a:extLst>
          </p:cNvPr>
          <p:cNvGrpSpPr/>
          <p:nvPr/>
        </p:nvGrpSpPr>
        <p:grpSpPr>
          <a:xfrm>
            <a:off x="4301708" y="4119225"/>
            <a:ext cx="1728192" cy="633442"/>
            <a:chOff x="3779911" y="3327771"/>
            <a:chExt cx="1584177" cy="633442"/>
          </a:xfrm>
        </p:grpSpPr>
        <p:sp>
          <p:nvSpPr>
            <p:cNvPr id="26" name="Text Placeholder 17">
              <a:extLst>
                <a:ext uri="{FF2B5EF4-FFF2-40B4-BE49-F238E27FC236}">
                  <a16:creationId xmlns:a16="http://schemas.microsoft.com/office/drawing/2014/main" id="{3596FFF4-A587-4B5A-B013-DEFB1F508FF6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327771"/>
              <a:ext cx="1584177" cy="31867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3.</a:t>
              </a:r>
            </a:p>
          </p:txBody>
        </p:sp>
        <p:sp>
          <p:nvSpPr>
            <p:cNvPr id="27" name="Text Placeholder 18">
              <a:extLst>
                <a:ext uri="{FF2B5EF4-FFF2-40B4-BE49-F238E27FC236}">
                  <a16:creationId xmlns:a16="http://schemas.microsoft.com/office/drawing/2014/main" id="{759552A2-C068-4E65-81D7-5CDD6CCA7485}"/>
                </a:ext>
              </a:extLst>
            </p:cNvPr>
            <p:cNvSpPr txBox="1">
              <a:spLocks/>
            </p:cNvSpPr>
            <p:nvPr/>
          </p:nvSpPr>
          <p:spPr>
            <a:xfrm>
              <a:off x="3779911" y="3711633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th-TH" sz="1400" b="1" dirty="0">
                  <a:solidFill>
                    <a:schemeClr val="accent3"/>
                  </a:solidFill>
                  <a:cs typeface="Arial" pitchFamily="34" charset="0"/>
                </a:rPr>
                <a:t>ความถี่การแสดงผล</a:t>
              </a:r>
              <a:endParaRPr 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ED67650-D0F6-40BE-93C6-0AB16D3EDC6F}"/>
              </a:ext>
            </a:extLst>
          </p:cNvPr>
          <p:cNvSpPr txBox="1"/>
          <p:nvPr/>
        </p:nvSpPr>
        <p:spPr>
          <a:xfrm>
            <a:off x="749829" y="984140"/>
            <a:ext cx="421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501961-21BB-4525-A2ED-6885413AAF82}"/>
              </a:ext>
            </a:extLst>
          </p:cNvPr>
          <p:cNvSpPr txBox="1"/>
          <p:nvPr/>
        </p:nvSpPr>
        <p:spPr>
          <a:xfrm>
            <a:off x="2410435" y="984140"/>
            <a:ext cx="43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6ECD23-CB2C-4083-850B-EC0C598EFA91}"/>
              </a:ext>
            </a:extLst>
          </p:cNvPr>
          <p:cNvSpPr txBox="1"/>
          <p:nvPr/>
        </p:nvSpPr>
        <p:spPr>
          <a:xfrm>
            <a:off x="4112179" y="996730"/>
            <a:ext cx="42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1218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29AB6-83D0-466B-9BEE-3F019058F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" y="1189752"/>
            <a:ext cx="9134849" cy="38237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C52B2E-6EBE-4F62-B5D8-2C2F09DEC357}"/>
              </a:ext>
            </a:extLst>
          </p:cNvPr>
          <p:cNvSpPr txBox="1"/>
          <p:nvPr/>
        </p:nvSpPr>
        <p:spPr>
          <a:xfrm>
            <a:off x="596256" y="353806"/>
            <a:ext cx="3942533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การส่งออกข้อมูลระดับน้ำบาดาล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3795AB4-8489-419C-AC9B-4A14932A2154}"/>
              </a:ext>
            </a:extLst>
          </p:cNvPr>
          <p:cNvSpPr/>
          <p:nvPr/>
        </p:nvSpPr>
        <p:spPr>
          <a:xfrm rot="16200000">
            <a:off x="5639832" y="1078008"/>
            <a:ext cx="347662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6F697D9-C627-4158-BA66-7602CBC37A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9" y="278282"/>
            <a:ext cx="1352550" cy="71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BA40F1-5AE6-454E-88FD-78B312D4E19C}"/>
              </a:ext>
            </a:extLst>
          </p:cNvPr>
          <p:cNvSpPr txBox="1"/>
          <p:nvPr/>
        </p:nvSpPr>
        <p:spPr>
          <a:xfrm>
            <a:off x="5892605" y="1118735"/>
            <a:ext cx="115252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135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ส่งออกข้อมูลระดับน้ำ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37B5F-9310-4E7D-8EBB-EC6DBCAA28A6}"/>
              </a:ext>
            </a:extLst>
          </p:cNvPr>
          <p:cNvSpPr/>
          <p:nvPr/>
        </p:nvSpPr>
        <p:spPr>
          <a:xfrm>
            <a:off x="5566770" y="1418187"/>
            <a:ext cx="493789" cy="242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ED8FAA-6CD7-4B88-AA15-F50B59E516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72" t="49435" r="5729" b="29074"/>
          <a:stretch/>
        </p:blipFill>
        <p:spPr>
          <a:xfrm>
            <a:off x="7085004" y="902163"/>
            <a:ext cx="1280029" cy="110541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6634F0E-FB34-428D-80F3-096EA01DF7B6}"/>
              </a:ext>
            </a:extLst>
          </p:cNvPr>
          <p:cNvSpPr/>
          <p:nvPr/>
        </p:nvSpPr>
        <p:spPr>
          <a:xfrm rot="10800000">
            <a:off x="8388957" y="1705655"/>
            <a:ext cx="347662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D5D5D-1B18-4612-AB14-F5506E8BB9EA}"/>
              </a:ext>
            </a:extLst>
          </p:cNvPr>
          <p:cNvSpPr/>
          <p:nvPr/>
        </p:nvSpPr>
        <p:spPr>
          <a:xfrm>
            <a:off x="8787188" y="1711777"/>
            <a:ext cx="347662" cy="242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EB9F15-8869-4EE0-8D83-6E3EE5F7810F}"/>
              </a:ext>
            </a:extLst>
          </p:cNvPr>
          <p:cNvSpPr txBox="1"/>
          <p:nvPr/>
        </p:nvSpPr>
        <p:spPr>
          <a:xfrm>
            <a:off x="8328249" y="1221117"/>
            <a:ext cx="8853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135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ส่งออก</a:t>
            </a:r>
          </a:p>
          <a:p>
            <a:pPr algn="ctr">
              <a:defRPr/>
            </a:pPr>
            <a:r>
              <a:rPr lang="th-TH" sz="135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กราฟระดับน้ำ</a:t>
            </a:r>
          </a:p>
        </p:txBody>
      </p:sp>
    </p:spTree>
    <p:extLst>
      <p:ext uri="{BB962C8B-B14F-4D97-AF65-F5344CB8AC3E}">
        <p14:creationId xmlns:p14="http://schemas.microsoft.com/office/powerpoint/2010/main" val="30910700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FA87642-A63B-43CA-B3C3-171E75F39E9E}"/>
              </a:ext>
            </a:extLst>
          </p:cNvPr>
          <p:cNvSpPr txBox="1"/>
          <p:nvPr/>
        </p:nvSpPr>
        <p:spPr>
          <a:xfrm>
            <a:off x="2462575" y="227450"/>
            <a:ext cx="4218849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รายงานคุณภาพน้ำบาดาล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FF99E-B568-4583-A320-6D38308EE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52" r="1279" b="36124"/>
          <a:stretch/>
        </p:blipFill>
        <p:spPr>
          <a:xfrm>
            <a:off x="1" y="1182678"/>
            <a:ext cx="9143999" cy="292414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4EAE365-943A-4035-8316-29FB5FB81044}"/>
              </a:ext>
            </a:extLst>
          </p:cNvPr>
          <p:cNvSpPr/>
          <p:nvPr/>
        </p:nvSpPr>
        <p:spPr>
          <a:xfrm>
            <a:off x="7903274" y="1274640"/>
            <a:ext cx="493789" cy="242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4A954E-2DDD-41EB-BE17-6E46E7783A33}"/>
              </a:ext>
            </a:extLst>
          </p:cNvPr>
          <p:cNvSpPr/>
          <p:nvPr/>
        </p:nvSpPr>
        <p:spPr>
          <a:xfrm>
            <a:off x="7020772" y="1878536"/>
            <a:ext cx="882502" cy="242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3B876D-653B-4B84-AC88-5DC194DEF6E6}"/>
              </a:ext>
            </a:extLst>
          </p:cNvPr>
          <p:cNvSpPr/>
          <p:nvPr/>
        </p:nvSpPr>
        <p:spPr>
          <a:xfrm>
            <a:off x="5253109" y="1878535"/>
            <a:ext cx="1572994" cy="1518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</p:spTree>
    <p:extLst>
      <p:ext uri="{BB962C8B-B14F-4D97-AF65-F5344CB8AC3E}">
        <p14:creationId xmlns:p14="http://schemas.microsoft.com/office/powerpoint/2010/main" val="230751696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C52B2E-6EBE-4F62-B5D8-2C2F09DEC357}"/>
              </a:ext>
            </a:extLst>
          </p:cNvPr>
          <p:cNvSpPr txBox="1"/>
          <p:nvPr/>
        </p:nvSpPr>
        <p:spPr>
          <a:xfrm>
            <a:off x="0" y="326943"/>
            <a:ext cx="91440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รายงานคุณภาพน้ำบาดาลจากห้องปฏิบัติการ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E1AD9-F0F5-4768-8BF4-C0DE90F6F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525"/>
            <a:ext cx="9144000" cy="376619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EBC0B43-FCEE-4262-B7A9-2FAE37E911C5}"/>
              </a:ext>
            </a:extLst>
          </p:cNvPr>
          <p:cNvSpPr/>
          <p:nvPr/>
        </p:nvSpPr>
        <p:spPr>
          <a:xfrm>
            <a:off x="3563888" y="1199450"/>
            <a:ext cx="347662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37E1DB-BD3D-4717-85A4-750E6C9FF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56" y="843056"/>
            <a:ext cx="1352550" cy="71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8509F-6AAF-4C4A-83C4-C52308F3BAE5}"/>
              </a:ext>
            </a:extLst>
          </p:cNvPr>
          <p:cNvSpPr/>
          <p:nvPr/>
        </p:nvSpPr>
        <p:spPr>
          <a:xfrm>
            <a:off x="2957993" y="1199451"/>
            <a:ext cx="493789" cy="242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68F7D3-1769-4076-80B0-71AFFBDE3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801" y="2351915"/>
            <a:ext cx="5758397" cy="4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7548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-117131" y="457485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C000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tgms.dgr.go.th</a:t>
            </a:r>
            <a:endParaRPr lang="th-TH" sz="2800" b="1" u="sng" dirty="0">
              <a:solidFill>
                <a:srgbClr val="FFC000"/>
              </a:solidFill>
              <a:latin typeface="TH SarabunPSK" panose="020B0500040200020003" pitchFamily="34" charset="-34"/>
              <a:ea typeface="Adobe Heiti Std R" pitchFamily="34" charset="-128"/>
              <a:cs typeface="TH SarabunPSK" panose="020B0500040200020003" pitchFamily="34" charset="-34"/>
            </a:endParaRPr>
          </a:p>
          <a:p>
            <a:pPr algn="ctr"/>
            <a:endParaRPr lang="ko-KR" altLang="en-US" sz="2800" u="sng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3487612"/>
            <a:ext cx="9144000" cy="522725"/>
          </a:xfrm>
          <a:noFill/>
        </p:spPr>
        <p:txBody>
          <a:bodyPr>
            <a:noAutofit/>
          </a:bodyPr>
          <a:lstStyle/>
          <a:p>
            <a:r>
              <a:rPr lang="th-TH" sz="4000" dirty="0">
                <a:solidFill>
                  <a:srgbClr val="404040"/>
                </a:solidFill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ระบบสารสนเทศเพื่อติดตามเฝ้าระวังสถานการณ์น้ำบาดาล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4065011"/>
            <a:ext cx="9144000" cy="522725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th-TH" sz="3200" dirty="0">
                <a:solidFill>
                  <a:srgbClr val="404040"/>
                </a:solidFill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(</a:t>
            </a:r>
            <a:r>
              <a:rPr lang="en-US" sz="3200" dirty="0">
                <a:solidFill>
                  <a:srgbClr val="404040"/>
                </a:solidFill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Thailand Groundwater Monitoring System, TGMS)</a:t>
            </a: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714415-B2B5-47D6-89DA-C3D873B67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17" b="27082"/>
          <a:stretch/>
        </p:blipFill>
        <p:spPr>
          <a:xfrm>
            <a:off x="0" y="1676399"/>
            <a:ext cx="9144000" cy="29215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C52B2E-6EBE-4F62-B5D8-2C2F09DEC357}"/>
              </a:ext>
            </a:extLst>
          </p:cNvPr>
          <p:cNvSpPr txBox="1"/>
          <p:nvPr/>
        </p:nvSpPr>
        <p:spPr>
          <a:xfrm>
            <a:off x="0" y="326943"/>
            <a:ext cx="91440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กราฟคุณภาพน้ำบาดาลภาพรวมรายสาร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52E19B4-C365-4D29-A3C0-3D15FA95ED8D}"/>
              </a:ext>
            </a:extLst>
          </p:cNvPr>
          <p:cNvSpPr/>
          <p:nvPr/>
        </p:nvSpPr>
        <p:spPr>
          <a:xfrm>
            <a:off x="3190373" y="2054738"/>
            <a:ext cx="347662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44ED70-0A25-4FE5-BEA0-A900A3E69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07" y="1653099"/>
            <a:ext cx="1352550" cy="7127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31E24-69A2-4326-83F5-80484FE710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72" t="49435" r="5729" b="29074"/>
          <a:stretch/>
        </p:blipFill>
        <p:spPr>
          <a:xfrm>
            <a:off x="7010400" y="1456787"/>
            <a:ext cx="1280029" cy="110541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11806795-2AE7-4E5F-AFA0-CB8E2C238F85}"/>
              </a:ext>
            </a:extLst>
          </p:cNvPr>
          <p:cNvSpPr/>
          <p:nvPr/>
        </p:nvSpPr>
        <p:spPr>
          <a:xfrm rot="10800000">
            <a:off x="8327217" y="2349467"/>
            <a:ext cx="347662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3A2781-7705-4968-BC60-0EAC69CB4EC5}"/>
              </a:ext>
            </a:extLst>
          </p:cNvPr>
          <p:cNvSpPr/>
          <p:nvPr/>
        </p:nvSpPr>
        <p:spPr>
          <a:xfrm>
            <a:off x="2658521" y="2075375"/>
            <a:ext cx="474664" cy="222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C874EB-47CC-4648-981C-7D1FB1CF6D92}"/>
              </a:ext>
            </a:extLst>
          </p:cNvPr>
          <p:cNvSpPr/>
          <p:nvPr/>
        </p:nvSpPr>
        <p:spPr>
          <a:xfrm>
            <a:off x="8741607" y="2389675"/>
            <a:ext cx="230944" cy="17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</p:spTree>
    <p:extLst>
      <p:ext uri="{BB962C8B-B14F-4D97-AF65-F5344CB8AC3E}">
        <p14:creationId xmlns:p14="http://schemas.microsoft.com/office/powerpoint/2010/main" val="133540968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714415-B2B5-47D6-89DA-C3D873B67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00198"/>
            <a:ext cx="9102233" cy="33742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C52B2E-6EBE-4F62-B5D8-2C2F09DEC357}"/>
              </a:ext>
            </a:extLst>
          </p:cNvPr>
          <p:cNvSpPr txBox="1"/>
          <p:nvPr/>
        </p:nvSpPr>
        <p:spPr>
          <a:xfrm>
            <a:off x="0" y="326943"/>
            <a:ext cx="91440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กราฟคุณภาพน้ำบาดาลแสดงสารทั้งหมดรายบ่อ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31E24-69A2-4326-83F5-80484FE71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72" t="49435" r="5729" b="29074"/>
          <a:stretch/>
        </p:blipFill>
        <p:spPr>
          <a:xfrm>
            <a:off x="7136932" y="1245931"/>
            <a:ext cx="1280029" cy="110541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11806795-2AE7-4E5F-AFA0-CB8E2C238F85}"/>
              </a:ext>
            </a:extLst>
          </p:cNvPr>
          <p:cNvSpPr/>
          <p:nvPr/>
        </p:nvSpPr>
        <p:spPr>
          <a:xfrm rot="10800000">
            <a:off x="8453750" y="2147078"/>
            <a:ext cx="347662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C41D5B-DFB5-4A18-853A-7D0DEEC9187E}"/>
              </a:ext>
            </a:extLst>
          </p:cNvPr>
          <p:cNvSpPr/>
          <p:nvPr/>
        </p:nvSpPr>
        <p:spPr>
          <a:xfrm>
            <a:off x="8843747" y="2198407"/>
            <a:ext cx="230944" cy="17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</p:spTree>
    <p:extLst>
      <p:ext uri="{BB962C8B-B14F-4D97-AF65-F5344CB8AC3E}">
        <p14:creationId xmlns:p14="http://schemas.microsoft.com/office/powerpoint/2010/main" val="2930615825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4366D-CCB5-4871-BAFE-8A0D8C5C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0" y="1496493"/>
            <a:ext cx="8686800" cy="31761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C52B2E-6EBE-4F62-B5D8-2C2F09DEC357}"/>
              </a:ext>
            </a:extLst>
          </p:cNvPr>
          <p:cNvSpPr txBox="1"/>
          <p:nvPr/>
        </p:nvSpPr>
        <p:spPr>
          <a:xfrm>
            <a:off x="0" y="326943"/>
            <a:ext cx="91440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กราฟคุณภาพน้ำบาดาลตามสารวิเคราะห์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31E24-69A2-4326-83F5-80484FE71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72" t="49435" r="5729" b="29074"/>
          <a:stretch/>
        </p:blipFill>
        <p:spPr>
          <a:xfrm>
            <a:off x="7020272" y="2111193"/>
            <a:ext cx="1280029" cy="110541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11806795-2AE7-4E5F-AFA0-CB8E2C238F85}"/>
              </a:ext>
            </a:extLst>
          </p:cNvPr>
          <p:cNvSpPr/>
          <p:nvPr/>
        </p:nvSpPr>
        <p:spPr>
          <a:xfrm rot="10800000">
            <a:off x="8312524" y="2111193"/>
            <a:ext cx="347662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C41D5B-DFB5-4A18-853A-7D0DEEC9187E}"/>
              </a:ext>
            </a:extLst>
          </p:cNvPr>
          <p:cNvSpPr/>
          <p:nvPr/>
        </p:nvSpPr>
        <p:spPr>
          <a:xfrm>
            <a:off x="8733544" y="2111193"/>
            <a:ext cx="230944" cy="172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7A28CC1-59D1-4BA6-900F-31C3AEA5697D}"/>
              </a:ext>
            </a:extLst>
          </p:cNvPr>
          <p:cNvSpPr/>
          <p:nvPr/>
        </p:nvSpPr>
        <p:spPr>
          <a:xfrm>
            <a:off x="6516216" y="1759024"/>
            <a:ext cx="347662" cy="242887"/>
          </a:xfrm>
          <a:prstGeom prst="rightArrow">
            <a:avLst/>
          </a:prstGeom>
          <a:solidFill>
            <a:srgbClr val="85D8DE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6B638BB-5B13-4ADC-B45F-9C5109052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66" y="1354906"/>
            <a:ext cx="1352550" cy="7127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DC5D37-9D78-4C6B-A227-8A4D3D5BEECD}"/>
              </a:ext>
            </a:extLst>
          </p:cNvPr>
          <p:cNvSpPr/>
          <p:nvPr/>
        </p:nvSpPr>
        <p:spPr>
          <a:xfrm>
            <a:off x="5969544" y="1779662"/>
            <a:ext cx="474664" cy="222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 sz="1050" dirty="0"/>
          </a:p>
        </p:txBody>
      </p:sp>
    </p:spTree>
    <p:extLst>
      <p:ext uri="{BB962C8B-B14F-4D97-AF65-F5344CB8AC3E}">
        <p14:creationId xmlns:p14="http://schemas.microsoft.com/office/powerpoint/2010/main" val="3230542331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27784" y="2283718"/>
            <a:ext cx="3744416" cy="57606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0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martAr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688513"/>
              </p:ext>
            </p:extLst>
          </p:nvPr>
        </p:nvGraphicFramePr>
        <p:xfrm>
          <a:off x="403438" y="1137146"/>
          <a:ext cx="4384586" cy="384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Title 2">
            <a:extLst>
              <a:ext uri="{FF2B5EF4-FFF2-40B4-BE49-F238E27FC236}">
                <a16:creationId xmlns:a16="http://schemas.microsoft.com/office/drawing/2014/main" id="{3C32F0EE-96C0-424E-AB50-58EB4E24235E}"/>
              </a:ext>
            </a:extLst>
          </p:cNvPr>
          <p:cNvSpPr txBox="1">
            <a:spLocks/>
          </p:cNvSpPr>
          <p:nvPr/>
        </p:nvSpPr>
        <p:spPr>
          <a:xfrm>
            <a:off x="3678248" y="255048"/>
            <a:ext cx="144016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ผู้ใช้งาน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3A18B10-D165-4823-9855-88BF2FBBDECF}"/>
              </a:ext>
            </a:extLst>
          </p:cNvPr>
          <p:cNvCxnSpPr>
            <a:cxnSpLocks/>
          </p:cNvCxnSpPr>
          <p:nvPr/>
        </p:nvCxnSpPr>
        <p:spPr>
          <a:xfrm>
            <a:off x="3300031" y="2283718"/>
            <a:ext cx="1495371" cy="17188"/>
          </a:xfrm>
          <a:prstGeom prst="line">
            <a:avLst/>
          </a:prstGeom>
          <a:ln w="15875" cap="rnd" cmpd="sng" algn="ctr">
            <a:solidFill>
              <a:srgbClr val="418AB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89FEC7F-16E6-4272-8A8F-BBBFDAF04BCE}"/>
              </a:ext>
            </a:extLst>
          </p:cNvPr>
          <p:cNvCxnSpPr>
            <a:cxnSpLocks/>
          </p:cNvCxnSpPr>
          <p:nvPr/>
        </p:nvCxnSpPr>
        <p:spPr>
          <a:xfrm>
            <a:off x="2987824" y="1694842"/>
            <a:ext cx="1814422" cy="21065"/>
          </a:xfrm>
          <a:prstGeom prst="line">
            <a:avLst/>
          </a:prstGeom>
          <a:ln w="15875" cap="rnd" cmpd="sng" algn="ctr">
            <a:solidFill>
              <a:srgbClr val="418AB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68E547-4AD8-45B1-92A9-8A42E43AE2DC}"/>
              </a:ext>
            </a:extLst>
          </p:cNvPr>
          <p:cNvCxnSpPr>
            <a:cxnSpLocks/>
          </p:cNvCxnSpPr>
          <p:nvPr/>
        </p:nvCxnSpPr>
        <p:spPr>
          <a:xfrm>
            <a:off x="4802246" y="1715907"/>
            <a:ext cx="0" cy="576064"/>
          </a:xfrm>
          <a:prstGeom prst="line">
            <a:avLst/>
          </a:prstGeom>
          <a:ln w="15875" cap="rnd" cmpd="sng" algn="ctr">
            <a:solidFill>
              <a:srgbClr val="418AB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0C094FF-05DC-47F1-9C66-E59DF0424FD1}"/>
              </a:ext>
            </a:extLst>
          </p:cNvPr>
          <p:cNvGrpSpPr/>
          <p:nvPr/>
        </p:nvGrpSpPr>
        <p:grpSpPr>
          <a:xfrm>
            <a:off x="3220581" y="1782729"/>
            <a:ext cx="1390924" cy="413102"/>
            <a:chOff x="4255368" y="1795630"/>
            <a:chExt cx="1390924" cy="413102"/>
          </a:xfrm>
        </p:grpSpPr>
        <p:sp>
          <p:nvSpPr>
            <p:cNvPr id="56" name="Round Same Side Corner Rectangle 3">
              <a:extLst>
                <a:ext uri="{FF2B5EF4-FFF2-40B4-BE49-F238E27FC236}">
                  <a16:creationId xmlns:a16="http://schemas.microsoft.com/office/drawing/2014/main" id="{27B33075-E05B-46FE-8735-E6F0D97ECBB6}"/>
                </a:ext>
              </a:extLst>
            </p:cNvPr>
            <p:cNvSpPr/>
            <p:nvPr/>
          </p:nvSpPr>
          <p:spPr>
            <a:xfrm rot="5400000">
              <a:off x="4903971" y="1397381"/>
              <a:ext cx="288032" cy="11966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5E2894B-B723-46A8-8582-561FA880E663}"/>
                </a:ext>
              </a:extLst>
            </p:cNvPr>
            <p:cNvSpPr txBox="1"/>
            <p:nvPr/>
          </p:nvSpPr>
          <p:spPr>
            <a:xfrm>
              <a:off x="4682020" y="1808622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viewer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3881A6A-C12F-42BA-90C4-D396AF5C9391}"/>
                </a:ext>
              </a:extLst>
            </p:cNvPr>
            <p:cNvSpPr/>
            <p:nvPr/>
          </p:nvSpPr>
          <p:spPr>
            <a:xfrm>
              <a:off x="4255368" y="1815666"/>
              <a:ext cx="388629" cy="3600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18A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327822B-D04D-4F82-9296-0497771FE6FD}"/>
                </a:ext>
              </a:extLst>
            </p:cNvPr>
            <p:cNvSpPr txBox="1"/>
            <p:nvPr/>
          </p:nvSpPr>
          <p:spPr>
            <a:xfrm>
              <a:off x="4309259" y="1795630"/>
              <a:ext cx="2808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418AB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35F9351-AE47-40B4-B183-DE14C4B18D89}"/>
              </a:ext>
            </a:extLst>
          </p:cNvPr>
          <p:cNvCxnSpPr>
            <a:cxnSpLocks/>
          </p:cNvCxnSpPr>
          <p:nvPr/>
        </p:nvCxnSpPr>
        <p:spPr>
          <a:xfrm>
            <a:off x="3656128" y="2859782"/>
            <a:ext cx="2924560" cy="0"/>
          </a:xfrm>
          <a:prstGeom prst="line">
            <a:avLst/>
          </a:prstGeom>
          <a:ln w="15875" cap="rnd" cmpd="sng" algn="ctr">
            <a:solidFill>
              <a:srgbClr val="F692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2564FC-BF91-4318-83AC-8300F96F7E11}"/>
              </a:ext>
            </a:extLst>
          </p:cNvPr>
          <p:cNvCxnSpPr>
            <a:cxnSpLocks/>
          </p:cNvCxnSpPr>
          <p:nvPr/>
        </p:nvCxnSpPr>
        <p:spPr>
          <a:xfrm>
            <a:off x="4809091" y="1995548"/>
            <a:ext cx="1771597" cy="1"/>
          </a:xfrm>
          <a:prstGeom prst="line">
            <a:avLst/>
          </a:prstGeom>
          <a:ln w="15875" cap="rnd" cmpd="sng" algn="ctr">
            <a:solidFill>
              <a:srgbClr val="F692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A89C689-9A15-4CF1-8B16-AC003EE33607}"/>
              </a:ext>
            </a:extLst>
          </p:cNvPr>
          <p:cNvCxnSpPr>
            <a:cxnSpLocks/>
          </p:cNvCxnSpPr>
          <p:nvPr/>
        </p:nvCxnSpPr>
        <p:spPr>
          <a:xfrm>
            <a:off x="6580688" y="1995686"/>
            <a:ext cx="0" cy="864096"/>
          </a:xfrm>
          <a:prstGeom prst="line">
            <a:avLst/>
          </a:prstGeom>
          <a:ln w="15875" cap="rnd" cmpd="sng" algn="ctr">
            <a:solidFill>
              <a:srgbClr val="F692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062D20D-3D44-48E4-9676-31BE4DDAA565}"/>
              </a:ext>
            </a:extLst>
          </p:cNvPr>
          <p:cNvGrpSpPr/>
          <p:nvPr/>
        </p:nvGrpSpPr>
        <p:grpSpPr>
          <a:xfrm>
            <a:off x="4948947" y="2230058"/>
            <a:ext cx="1390924" cy="406606"/>
            <a:chOff x="4255368" y="1795630"/>
            <a:chExt cx="1390924" cy="406606"/>
          </a:xfrm>
        </p:grpSpPr>
        <p:sp>
          <p:nvSpPr>
            <p:cNvPr id="69" name="Round Same Side Corner Rectangle 3">
              <a:extLst>
                <a:ext uri="{FF2B5EF4-FFF2-40B4-BE49-F238E27FC236}">
                  <a16:creationId xmlns:a16="http://schemas.microsoft.com/office/drawing/2014/main" id="{9FF546FA-6887-4160-A130-5DE3CA09EC94}"/>
                </a:ext>
              </a:extLst>
            </p:cNvPr>
            <p:cNvSpPr/>
            <p:nvPr/>
          </p:nvSpPr>
          <p:spPr>
            <a:xfrm rot="5400000">
              <a:off x="4903971" y="1397381"/>
              <a:ext cx="288032" cy="11966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6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DD56F99-E37F-4620-96C4-68DE0361A340}"/>
                </a:ext>
              </a:extLst>
            </p:cNvPr>
            <p:cNvSpPr txBox="1"/>
            <p:nvPr/>
          </p:nvSpPr>
          <p:spPr>
            <a:xfrm>
              <a:off x="4782529" y="1802126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user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11AA616-CC2B-42B1-9811-BC5E564CE420}"/>
                </a:ext>
              </a:extLst>
            </p:cNvPr>
            <p:cNvSpPr/>
            <p:nvPr/>
          </p:nvSpPr>
          <p:spPr>
            <a:xfrm>
              <a:off x="4255368" y="1815666"/>
              <a:ext cx="388629" cy="36003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6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B229E8-F0AF-431D-BAEB-A6A5BD474EDF}"/>
                </a:ext>
              </a:extLst>
            </p:cNvPr>
            <p:cNvSpPr txBox="1"/>
            <p:nvPr/>
          </p:nvSpPr>
          <p:spPr>
            <a:xfrm>
              <a:off x="4309259" y="1795630"/>
              <a:ext cx="2808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f-ZA" sz="2000" b="1" dirty="0">
                  <a:solidFill>
                    <a:srgbClr val="F692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en-US" sz="2000" b="1" dirty="0">
                <a:solidFill>
                  <a:srgbClr val="F692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6CE517B-39BE-40A0-8C77-ECEEF56D00E5}"/>
              </a:ext>
            </a:extLst>
          </p:cNvPr>
          <p:cNvCxnSpPr>
            <a:cxnSpLocks/>
          </p:cNvCxnSpPr>
          <p:nvPr/>
        </p:nvCxnSpPr>
        <p:spPr>
          <a:xfrm>
            <a:off x="4611505" y="4659982"/>
            <a:ext cx="3920935" cy="0"/>
          </a:xfrm>
          <a:prstGeom prst="line">
            <a:avLst/>
          </a:prstGeom>
          <a:ln w="15875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69086B7-46F7-47AA-9B09-C728ABB95698}"/>
              </a:ext>
            </a:extLst>
          </p:cNvPr>
          <p:cNvCxnSpPr>
            <a:cxnSpLocks/>
          </p:cNvCxnSpPr>
          <p:nvPr/>
        </p:nvCxnSpPr>
        <p:spPr>
          <a:xfrm>
            <a:off x="6580688" y="2427734"/>
            <a:ext cx="1951752" cy="0"/>
          </a:xfrm>
          <a:prstGeom prst="line">
            <a:avLst/>
          </a:prstGeom>
          <a:ln w="15875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497D04-A3EC-4079-A035-F121AA1ADFEA}"/>
              </a:ext>
            </a:extLst>
          </p:cNvPr>
          <p:cNvCxnSpPr>
            <a:cxnSpLocks/>
          </p:cNvCxnSpPr>
          <p:nvPr/>
        </p:nvCxnSpPr>
        <p:spPr>
          <a:xfrm>
            <a:off x="8532440" y="2427734"/>
            <a:ext cx="0" cy="2232248"/>
          </a:xfrm>
          <a:prstGeom prst="line">
            <a:avLst/>
          </a:prstGeom>
          <a:ln w="15875" cap="rnd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40083A2-0917-43C5-8B5F-00638F758AC7}"/>
              </a:ext>
            </a:extLst>
          </p:cNvPr>
          <p:cNvGrpSpPr/>
          <p:nvPr/>
        </p:nvGrpSpPr>
        <p:grpSpPr>
          <a:xfrm>
            <a:off x="6732240" y="3340555"/>
            <a:ext cx="1390924" cy="400110"/>
            <a:chOff x="4255368" y="1795630"/>
            <a:chExt cx="1390924" cy="400110"/>
          </a:xfrm>
        </p:grpSpPr>
        <p:sp>
          <p:nvSpPr>
            <p:cNvPr id="93" name="Round Same Side Corner Rectangle 3">
              <a:extLst>
                <a:ext uri="{FF2B5EF4-FFF2-40B4-BE49-F238E27FC236}">
                  <a16:creationId xmlns:a16="http://schemas.microsoft.com/office/drawing/2014/main" id="{95FAF041-415D-44D9-AFF1-A25F519DA18A}"/>
                </a:ext>
              </a:extLst>
            </p:cNvPr>
            <p:cNvSpPr/>
            <p:nvPr/>
          </p:nvSpPr>
          <p:spPr>
            <a:xfrm rot="5400000">
              <a:off x="4903971" y="1397381"/>
              <a:ext cx="288032" cy="119661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356D69E-07CD-496F-832D-F937F3EEFCE2}"/>
                </a:ext>
              </a:extLst>
            </p:cNvPr>
            <p:cNvSpPr txBox="1"/>
            <p:nvPr/>
          </p:nvSpPr>
          <p:spPr>
            <a:xfrm>
              <a:off x="4695540" y="1795630"/>
              <a:ext cx="705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f-ZA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</a:t>
              </a:r>
              <a:r>
                <a:rPr lang="en-US" sz="2000" b="1" dirty="0" err="1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dmin</a:t>
              </a:r>
              <a:endPara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F0464CC-FB06-4C45-8349-48F919EE02C1}"/>
                </a:ext>
              </a:extLst>
            </p:cNvPr>
            <p:cNvSpPr/>
            <p:nvPr/>
          </p:nvSpPr>
          <p:spPr>
            <a:xfrm>
              <a:off x="4255368" y="1815666"/>
              <a:ext cx="388629" cy="3600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F380AC8-9D19-4778-9DD6-DF049AF2F64D}"/>
                </a:ext>
              </a:extLst>
            </p:cNvPr>
            <p:cNvSpPr txBox="1"/>
            <p:nvPr/>
          </p:nvSpPr>
          <p:spPr>
            <a:xfrm>
              <a:off x="4309259" y="1795630"/>
              <a:ext cx="2808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f-ZA" sz="2000" b="1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C6F34535-64EC-4F99-B5EE-FFFA01DCB9E4}"/>
              </a:ext>
            </a:extLst>
          </p:cNvPr>
          <p:cNvSpPr txBox="1"/>
          <p:nvPr/>
        </p:nvSpPr>
        <p:spPr>
          <a:xfrm>
            <a:off x="1754651" y="2859782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altLang="ko-KR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นำเข้าข้อมูลผ่านเว็บไซต์</a:t>
            </a:r>
            <a:r>
              <a:rPr lang="ko-KR" alt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ko-KR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JM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3D0EE22-AA73-4677-B756-022D63F87C4A}"/>
              </a:ext>
            </a:extLst>
          </p:cNvPr>
          <p:cNvSpPr txBox="1"/>
          <p:nvPr/>
        </p:nvSpPr>
        <p:spPr>
          <a:xfrm>
            <a:off x="1946864" y="2610133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กรอกข้อมูลสำรวจ</a:t>
            </a:r>
            <a:endParaRPr lang="en-JM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602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77487"/>
            <a:ext cx="9144000" cy="576064"/>
          </a:xfrm>
        </p:spPr>
        <p:txBody>
          <a:bodyPr>
            <a:noAutofit/>
          </a:bodyPr>
          <a:lstStyle/>
          <a:p>
            <a:r>
              <a:rPr lang="th-TH" altLang="ko-KR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ข้อมูลในระบบ</a:t>
            </a:r>
            <a:endParaRPr lang="ko-KR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1239241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72724" y="1239241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693076" y="297428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2000" y="2974280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17112" y="137050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7463" y="310554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6388" y="1370505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16388" y="3151917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62147" y="1055309"/>
            <a:ext cx="2955283" cy="1804056"/>
            <a:chOff x="1479444" y="1602736"/>
            <a:chExt cx="3053298" cy="1328225"/>
          </a:xfrm>
        </p:grpSpPr>
        <p:sp>
          <p:nvSpPr>
            <p:cNvPr id="13" name="TextBox 12"/>
            <p:cNvSpPr txBox="1"/>
            <p:nvPr/>
          </p:nvSpPr>
          <p:spPr>
            <a:xfrm>
              <a:off x="1509063" y="1843288"/>
              <a:ext cx="3023679" cy="10876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ข้อมูลพื้นฐาน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ระดับน้ำบาดาล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คุณภาพน้ำบาดาล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สถานะบ่อ</a:t>
              </a: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สถานีสังเกตการณ์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9444" y="1602736"/>
              <a:ext cx="3030085" cy="2945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ข้อมูลบ่อสังเกตการณ์น้ำบาดาล</a:t>
              </a:r>
              <a:endParaRPr lang="ko-KR" altLang="en-US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64029" y="2859782"/>
            <a:ext cx="2932815" cy="1475324"/>
            <a:chOff x="1448989" y="1533725"/>
            <a:chExt cx="3030085" cy="1475324"/>
          </a:xfrm>
        </p:grpSpPr>
        <p:sp>
          <p:nvSpPr>
            <p:cNvPr id="16" name="TextBox 15"/>
            <p:cNvSpPr txBox="1"/>
            <p:nvPr/>
          </p:nvSpPr>
          <p:spPr>
            <a:xfrm>
              <a:off x="1453449" y="1808720"/>
              <a:ext cx="3023679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ข้อมูลพื้นฐาน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การใช้น้ำ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สถานะบ่อน้ำตื้น</a:t>
              </a:r>
            </a:p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 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8989" y="1533725"/>
              <a:ext cx="303008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accent4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ข้อมูลบ่อน้ำตื้น</a:t>
              </a:r>
              <a:endParaRPr lang="ko-KR" altLang="en-US" sz="2000" b="1" dirty="0">
                <a:solidFill>
                  <a:schemeClr val="accent4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03346" y="915566"/>
            <a:ext cx="2952212" cy="1903711"/>
            <a:chOff x="1453378" y="1466766"/>
            <a:chExt cx="3050125" cy="1136209"/>
          </a:xfrm>
        </p:grpSpPr>
        <p:sp>
          <p:nvSpPr>
            <p:cNvPr id="19" name="TextBox 18"/>
            <p:cNvSpPr txBox="1"/>
            <p:nvPr/>
          </p:nvSpPr>
          <p:spPr>
            <a:xfrm>
              <a:off x="1479824" y="1721248"/>
              <a:ext cx="3023679" cy="881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ข้อมูลพื้นฐาน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ระดับน้ำบาดาล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คุณภาพน้ำบาดาล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การใช้น้ำ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สถานะบ่อน้ำบาดาล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53378" y="1466766"/>
              <a:ext cx="303008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ข้อมูลบ่อราชการ</a:t>
              </a:r>
              <a:r>
                <a:rPr lang="en-US" altLang="ko-KR" sz="20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altLang="ko-KR" sz="2000" b="1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เอกชน</a:t>
              </a:r>
              <a:endParaRPr lang="ko-KR" altLang="en-US" sz="20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28942" y="2859782"/>
            <a:ext cx="3715058" cy="2579363"/>
            <a:chOff x="1448989" y="1533725"/>
            <a:chExt cx="3036006" cy="2579363"/>
          </a:xfrm>
        </p:grpSpPr>
        <p:sp>
          <p:nvSpPr>
            <p:cNvPr id="22" name="TextBox 21"/>
            <p:cNvSpPr txBox="1"/>
            <p:nvPr/>
          </p:nvSpPr>
          <p:spPr>
            <a:xfrm>
              <a:off x="1461316" y="1804764"/>
              <a:ext cx="3023679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altLang="ko-KR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ชั้นข้อมูลพื้นฐาน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altLang="ko-KR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ชั้นข้อมูลธรณีวิทยาและอุทกธรณีวิทยา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ชั้นข้อมูลอุตุนิยมวิทยาและอุทกวิทยา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ชั้นข้อมูลการใช้ประโยชน์ที่ดิน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ชั้นข้อมูลโรงงานอุตสาหกรรมและนิคมอุตสาหกรรม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ตำแหน่งสถานีตรวจวัดแผ่นดินไหว ปริมาณน้ำฝน และปริมาณน้ำท่า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48989" y="1533725"/>
              <a:ext cx="303008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th-TH" altLang="ko-KR" sz="2000" b="1" dirty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ชั้นข้อมูลภูมิศาสตร์สารสนเทศ</a:t>
              </a:r>
              <a:endParaRPr lang="ko-KR" altLang="en-US" sz="20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67676" y="1541464"/>
            <a:ext cx="1073" cy="1512000"/>
          </a:xfrm>
          <a:prstGeom prst="line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66189" y="1541464"/>
            <a:ext cx="1073" cy="1512000"/>
          </a:xfrm>
          <a:prstGeom prst="line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64702" y="1541464"/>
            <a:ext cx="1073" cy="1512000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07229" y="1541464"/>
            <a:ext cx="0" cy="1512000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69163" y="1541464"/>
            <a:ext cx="0" cy="1512000"/>
          </a:xfrm>
          <a:prstGeom prst="line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5812" y="229276"/>
            <a:ext cx="9144000" cy="576064"/>
          </a:xfrm>
        </p:spPr>
        <p:txBody>
          <a:bodyPr>
            <a:noAutofit/>
          </a:bodyPr>
          <a:lstStyle/>
          <a:p>
            <a:r>
              <a:rPr lang="th-TH" altLang="ko-KR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การแสดงผลข้อมูล</a:t>
            </a:r>
            <a:endParaRPr lang="ko-KR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351018"/>
            <a:ext cx="9144000" cy="76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009123" y="1990978"/>
            <a:ext cx="720080" cy="72008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2607636" y="1990978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4206149" y="1990978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804662" y="1990978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403173" y="1846962"/>
            <a:ext cx="1008112" cy="100811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29448" y="1211139"/>
            <a:ext cx="1079430" cy="369394"/>
            <a:chOff x="604227" y="3014852"/>
            <a:chExt cx="1079430" cy="369394"/>
          </a:xfrm>
        </p:grpSpPr>
        <p:sp>
          <p:nvSpPr>
            <p:cNvPr id="16" name="Rounded Rectangle 15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0941" y="3014914"/>
              <a:ext cx="74411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th-TH" altLang="ko-KR" sz="1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หน้าหลัก</a:t>
              </a:r>
              <a:endParaRPr lang="ko-KR" alt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29034" y="1211139"/>
            <a:ext cx="1079430" cy="375946"/>
            <a:chOff x="604227" y="3014852"/>
            <a:chExt cx="1079430" cy="375946"/>
          </a:xfrm>
        </p:grpSpPr>
        <p:sp>
          <p:nvSpPr>
            <p:cNvPr id="19" name="Rounded Rectangle 18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8918" y="3021466"/>
              <a:ext cx="917239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th-TH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ข้อมูลสถานี</a:t>
              </a:r>
              <a:endParaRPr lang="ko-KR" alt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80454" y="1211139"/>
            <a:ext cx="1202573" cy="375946"/>
            <a:chOff x="556061" y="3014852"/>
            <a:chExt cx="1202573" cy="375946"/>
          </a:xfrm>
        </p:grpSpPr>
        <p:sp>
          <p:nvSpPr>
            <p:cNvPr id="22" name="Rounded Rectangle 21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6061" y="3021466"/>
              <a:ext cx="12025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th-TH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รายงาน</a:t>
              </a:r>
              <a:r>
                <a:rPr lang="th-TH" altLang="ko-KR" sz="1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ระดับน้ำ</a:t>
              </a:r>
              <a:endParaRPr lang="ko-KR" alt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80890" y="1203598"/>
            <a:ext cx="1551103" cy="372227"/>
            <a:chOff x="550475" y="3014852"/>
            <a:chExt cx="1364476" cy="372227"/>
          </a:xfrm>
        </p:grpSpPr>
        <p:sp>
          <p:nvSpPr>
            <p:cNvPr id="25" name="Rounded Rectangle 24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0475" y="3017747"/>
              <a:ext cx="136447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th-TH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รายงาน</a:t>
              </a:r>
              <a:r>
                <a:rPr lang="th-TH" altLang="ko-KR" sz="1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คุณภา</a:t>
              </a:r>
              <a:r>
                <a:rPr lang="th-TH" altLang="ko-KR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พน้ำ</a:t>
              </a:r>
              <a:endParaRPr lang="ko-KR" alt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67514" y="1211139"/>
            <a:ext cx="1079430" cy="374207"/>
            <a:chOff x="604227" y="3014852"/>
            <a:chExt cx="1079430" cy="374207"/>
          </a:xfrm>
        </p:grpSpPr>
        <p:sp>
          <p:nvSpPr>
            <p:cNvPr id="28" name="Rounded Rectangle 27"/>
            <p:cNvSpPr/>
            <p:nvPr/>
          </p:nvSpPr>
          <p:spPr>
            <a:xfrm>
              <a:off x="604227" y="3014852"/>
              <a:ext cx="1079430" cy="3600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8985" y="3019727"/>
              <a:ext cx="84991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th-TH" altLang="ko-KR" b="1" dirty="0">
                  <a:solidFill>
                    <a:schemeClr val="accent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ตารางสรุป</a:t>
              </a:r>
              <a:endParaRPr lang="ko-KR" altLang="en-US" sz="18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2" name="Block Arc 14">
            <a:extLst>
              <a:ext uri="{FF2B5EF4-FFF2-40B4-BE49-F238E27FC236}">
                <a16:creationId xmlns:a16="http://schemas.microsoft.com/office/drawing/2014/main" id="{A0874F59-9009-42FE-BF63-5A59A552C1D1}"/>
              </a:ext>
            </a:extLst>
          </p:cNvPr>
          <p:cNvSpPr/>
          <p:nvPr/>
        </p:nvSpPr>
        <p:spPr>
          <a:xfrm rot="16200000">
            <a:off x="1178777" y="2157146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6" name="Oval 44">
            <a:extLst>
              <a:ext uri="{FF2B5EF4-FFF2-40B4-BE49-F238E27FC236}">
                <a16:creationId xmlns:a16="http://schemas.microsoft.com/office/drawing/2014/main" id="{334F8C5D-D8B8-4D7C-BDD6-74291A290F8E}"/>
              </a:ext>
            </a:extLst>
          </p:cNvPr>
          <p:cNvSpPr>
            <a:spLocks noChangeAspect="1"/>
          </p:cNvSpPr>
          <p:nvPr/>
        </p:nvSpPr>
        <p:spPr>
          <a:xfrm>
            <a:off x="7762140" y="2103064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418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D6C013-DBF8-4F21-91FD-7A400713978B}"/>
              </a:ext>
            </a:extLst>
          </p:cNvPr>
          <p:cNvSpPr txBox="1"/>
          <p:nvPr/>
        </p:nvSpPr>
        <p:spPr>
          <a:xfrm>
            <a:off x="2011251" y="3071098"/>
            <a:ext cx="19692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ข้อมูลพื้นฐานสถานี</a:t>
            </a:r>
            <a:r>
              <a:rPr lang="af-ZA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บ่อสังเกตการณ์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รายงานระดับน้ำบาดาล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คุณภาพน้ำบาดาล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EC/ pH/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อุณหภูมิ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/TDS/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ความเค็ม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รูปภาพจากกล้อง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CCTV </a:t>
            </a:r>
            <a:r>
              <a:rPr lang="af-ZA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สถานีออนไลน์)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C9D8BA-2E6A-4E2B-B2D3-31F69A6D7E28}"/>
              </a:ext>
            </a:extLst>
          </p:cNvPr>
          <p:cNvSpPr txBox="1"/>
          <p:nvPr/>
        </p:nvSpPr>
        <p:spPr>
          <a:xfrm>
            <a:off x="189258" y="3071098"/>
            <a:ext cx="213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แผนที่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ข้อมูลสถานีโดยย่อ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รายการบ่อในสถานี</a:t>
            </a: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</a:t>
            </a: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รายงานระดับน้ำบาดาล</a:t>
            </a: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ข้อมูลเชิงสถิติรายบ่อ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ชั้นข้อมูลแผนที่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สรุปจำนวนบ่อน้ำบาดาล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49B68F-2B81-4173-AB70-638EA06EAF40}"/>
              </a:ext>
            </a:extLst>
          </p:cNvPr>
          <p:cNvSpPr txBox="1"/>
          <p:nvPr/>
        </p:nvSpPr>
        <p:spPr>
          <a:xfrm>
            <a:off x="3802935" y="3041858"/>
            <a:ext cx="1600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กราฟระดับน้ำบาดาล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ส่งออกข้อมูลระดับน้ำบาดาล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9BEECB-8776-44F9-8A37-349F38FFE96B}"/>
              </a:ext>
            </a:extLst>
          </p:cNvPr>
          <p:cNvSpPr txBox="1"/>
          <p:nvPr/>
        </p:nvSpPr>
        <p:spPr>
          <a:xfrm>
            <a:off x="5445753" y="3036048"/>
            <a:ext cx="17767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ตารางคุณภาพน้ำบาดาลรายบ่อ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กราฟคุณภาพน้ำบาดาล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ภาพรวมรายสาร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แสดงสารทั้งหมด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(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บ่อ)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รายสารวิเคราะห์ </a:t>
            </a:r>
          </a:p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(หลายบ่อ)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ส่งออก)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2506DA-857E-4333-9424-C1EC37DC48A2}"/>
              </a:ext>
            </a:extLst>
          </p:cNvPr>
          <p:cNvSpPr txBox="1"/>
          <p:nvPr/>
        </p:nvSpPr>
        <p:spPr>
          <a:xfrm>
            <a:off x="7365783" y="3036048"/>
            <a:ext cx="164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สภาพสถานี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สถานะบ่อสังเกตการณ์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สภาพบ่อสังเกตการณ์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รายงานข้อมูลทะเบียนบ่อ</a:t>
            </a:r>
          </a:p>
        </p:txBody>
      </p:sp>
      <p:grpSp>
        <p:nvGrpSpPr>
          <p:cNvPr id="62" name="Google Shape;821;p41">
            <a:extLst>
              <a:ext uri="{FF2B5EF4-FFF2-40B4-BE49-F238E27FC236}">
                <a16:creationId xmlns:a16="http://schemas.microsoft.com/office/drawing/2014/main" id="{E09A29BC-799B-41BE-82CE-BD387BEF783E}"/>
              </a:ext>
            </a:extLst>
          </p:cNvPr>
          <p:cNvGrpSpPr/>
          <p:nvPr/>
        </p:nvGrpSpPr>
        <p:grpSpPr>
          <a:xfrm>
            <a:off x="4418351" y="2244197"/>
            <a:ext cx="307298" cy="223033"/>
            <a:chOff x="4604550" y="3714775"/>
            <a:chExt cx="439625" cy="319075"/>
          </a:xfrm>
          <a:solidFill>
            <a:schemeClr val="bg1"/>
          </a:solidFill>
        </p:grpSpPr>
        <p:sp>
          <p:nvSpPr>
            <p:cNvPr id="63" name="Google Shape;822;p41">
              <a:extLst>
                <a:ext uri="{FF2B5EF4-FFF2-40B4-BE49-F238E27FC236}">
                  <a16:creationId xmlns:a16="http://schemas.microsoft.com/office/drawing/2014/main" id="{7F9B5B89-D332-4FF5-B7A8-847A0D778DFA}"/>
                </a:ext>
              </a:extLst>
            </p:cNvPr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grp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23;p41">
              <a:extLst>
                <a:ext uri="{FF2B5EF4-FFF2-40B4-BE49-F238E27FC236}">
                  <a16:creationId xmlns:a16="http://schemas.microsoft.com/office/drawing/2014/main" id="{FA7AB56E-49F1-451B-AB56-DF4A8275A69A}"/>
                </a:ext>
              </a:extLst>
            </p:cNvPr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grp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821;p41">
            <a:extLst>
              <a:ext uri="{FF2B5EF4-FFF2-40B4-BE49-F238E27FC236}">
                <a16:creationId xmlns:a16="http://schemas.microsoft.com/office/drawing/2014/main" id="{9EC411BB-67AC-4A4B-9C00-19DA24748464}"/>
              </a:ext>
            </a:extLst>
          </p:cNvPr>
          <p:cNvGrpSpPr/>
          <p:nvPr/>
        </p:nvGrpSpPr>
        <p:grpSpPr>
          <a:xfrm>
            <a:off x="6009978" y="2236474"/>
            <a:ext cx="307298" cy="223033"/>
            <a:chOff x="4604550" y="3714775"/>
            <a:chExt cx="439625" cy="319075"/>
          </a:xfrm>
          <a:solidFill>
            <a:schemeClr val="bg1"/>
          </a:solidFill>
        </p:grpSpPr>
        <p:sp>
          <p:nvSpPr>
            <p:cNvPr id="66" name="Google Shape;822;p41">
              <a:extLst>
                <a:ext uri="{FF2B5EF4-FFF2-40B4-BE49-F238E27FC236}">
                  <a16:creationId xmlns:a16="http://schemas.microsoft.com/office/drawing/2014/main" id="{ADA74BFF-7175-43F7-A5E0-9F7676265DBA}"/>
                </a:ext>
              </a:extLst>
            </p:cNvPr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grp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23;p41">
              <a:extLst>
                <a:ext uri="{FF2B5EF4-FFF2-40B4-BE49-F238E27FC236}">
                  <a16:creationId xmlns:a16="http://schemas.microsoft.com/office/drawing/2014/main" id="{AA9B8727-AEF7-489D-B155-22FD0A5056F4}"/>
                </a:ext>
              </a:extLst>
            </p:cNvPr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grp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790;p41">
            <a:extLst>
              <a:ext uri="{FF2B5EF4-FFF2-40B4-BE49-F238E27FC236}">
                <a16:creationId xmlns:a16="http://schemas.microsoft.com/office/drawing/2014/main" id="{6A21B224-E08A-47D8-9AAA-F135525159B9}"/>
              </a:ext>
            </a:extLst>
          </p:cNvPr>
          <p:cNvGrpSpPr/>
          <p:nvPr/>
        </p:nvGrpSpPr>
        <p:grpSpPr>
          <a:xfrm>
            <a:off x="2782655" y="2186265"/>
            <a:ext cx="393210" cy="329502"/>
            <a:chOff x="1244800" y="3717225"/>
            <a:chExt cx="449375" cy="302025"/>
          </a:xfrm>
        </p:grpSpPr>
        <p:sp>
          <p:nvSpPr>
            <p:cNvPr id="69" name="Google Shape;791;p41">
              <a:extLst>
                <a:ext uri="{FF2B5EF4-FFF2-40B4-BE49-F238E27FC236}">
                  <a16:creationId xmlns:a16="http://schemas.microsoft.com/office/drawing/2014/main" id="{D58E10C8-5AE6-4F5F-927A-6FBEE04DD74A}"/>
                </a:ext>
              </a:extLst>
            </p:cNvPr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41">
              <a:extLst>
                <a:ext uri="{FF2B5EF4-FFF2-40B4-BE49-F238E27FC236}">
                  <a16:creationId xmlns:a16="http://schemas.microsoft.com/office/drawing/2014/main" id="{27974D44-3979-48F5-9B35-53430EB7D249}"/>
                </a:ext>
              </a:extLst>
            </p:cNvPr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41">
              <a:extLst>
                <a:ext uri="{FF2B5EF4-FFF2-40B4-BE49-F238E27FC236}">
                  <a16:creationId xmlns:a16="http://schemas.microsoft.com/office/drawing/2014/main" id="{95317F33-D06C-4114-8CD4-03A9F8C51D46}"/>
                </a:ext>
              </a:extLst>
            </p:cNvPr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41">
              <a:extLst>
                <a:ext uri="{FF2B5EF4-FFF2-40B4-BE49-F238E27FC236}">
                  <a16:creationId xmlns:a16="http://schemas.microsoft.com/office/drawing/2014/main" id="{8E081AAA-8AD2-499A-B18A-626DAD1F218B}"/>
                </a:ext>
              </a:extLst>
            </p:cNvPr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41">
              <a:extLst>
                <a:ext uri="{FF2B5EF4-FFF2-40B4-BE49-F238E27FC236}">
                  <a16:creationId xmlns:a16="http://schemas.microsoft.com/office/drawing/2014/main" id="{D4729BD4-5B94-47FE-B692-09FABE0698D4}"/>
                </a:ext>
              </a:extLst>
            </p:cNvPr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41">
              <a:extLst>
                <a:ext uri="{FF2B5EF4-FFF2-40B4-BE49-F238E27FC236}">
                  <a16:creationId xmlns:a16="http://schemas.microsoft.com/office/drawing/2014/main" id="{6FB5D244-7D38-41AE-88CD-156BBCB840B7}"/>
                </a:ext>
              </a:extLst>
            </p:cNvPr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374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C474DC-9694-481E-BDAB-61DCE50367AB}"/>
              </a:ext>
            </a:extLst>
          </p:cNvPr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หน้าหลัก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2B0A7-1B73-47CB-9650-C9ED43DBA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r="730"/>
          <a:stretch/>
        </p:blipFill>
        <p:spPr>
          <a:xfrm>
            <a:off x="16510" y="677824"/>
            <a:ext cx="9127490" cy="43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251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9B524-70EE-4882-B1C0-10E11E45FF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55" y="31900"/>
            <a:ext cx="4766045" cy="2003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FF3F53-9D3B-40CF-A83F-4CC7C512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55" y="2038942"/>
            <a:ext cx="4766045" cy="1805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736C90-80B8-46D4-8249-4062A236E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55" y="3844862"/>
            <a:ext cx="4766045" cy="1258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35C12F-63E9-4646-816F-ECE81E968B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"/>
          <a:stretch/>
        </p:blipFill>
        <p:spPr>
          <a:xfrm>
            <a:off x="71773" y="1285876"/>
            <a:ext cx="4147076" cy="25717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39266-2692-482D-8BD2-BFD602193183}"/>
              </a:ext>
            </a:extLst>
          </p:cNvPr>
          <p:cNvSpPr/>
          <p:nvPr/>
        </p:nvSpPr>
        <p:spPr>
          <a:xfrm>
            <a:off x="1283494" y="1857375"/>
            <a:ext cx="326231" cy="61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34B205E-15F2-44AF-9425-2032697DC56E}"/>
              </a:ext>
            </a:extLst>
          </p:cNvPr>
          <p:cNvSpPr/>
          <p:nvPr/>
        </p:nvSpPr>
        <p:spPr>
          <a:xfrm>
            <a:off x="4030294" y="2300716"/>
            <a:ext cx="347662" cy="242887"/>
          </a:xfrm>
          <a:prstGeom prst="rightArrow">
            <a:avLst/>
          </a:prstGeom>
          <a:solidFill>
            <a:srgbClr val="FF99FF"/>
          </a:solidFill>
          <a:ln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05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2659CE-5688-4751-BE46-856E6612C835}"/>
              </a:ext>
            </a:extLst>
          </p:cNvPr>
          <p:cNvSpPr txBox="1"/>
          <p:nvPr/>
        </p:nvSpPr>
        <p:spPr>
          <a:xfrm>
            <a:off x="0" y="363447"/>
            <a:ext cx="4218849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000066"/>
                </a:solidFill>
                <a:latin typeface="TH SarabunPSK" panose="020B0500040200020003" pitchFamily="34" charset="-34"/>
                <a:ea typeface="Adobe Heiti Std R" pitchFamily="34" charset="-128"/>
                <a:cs typeface="TH SarabunPSK" panose="020B0500040200020003" pitchFamily="34" charset="-34"/>
              </a:rPr>
              <a:t>ข้อมูลสถานี</a:t>
            </a:r>
          </a:p>
        </p:txBody>
      </p:sp>
    </p:spTree>
    <p:extLst>
      <p:ext uri="{BB962C8B-B14F-4D97-AF65-F5344CB8AC3E}">
        <p14:creationId xmlns:p14="http://schemas.microsoft.com/office/powerpoint/2010/main" val="122782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E8A5D5-9707-4A59-A5A7-374ADABB0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" y="157163"/>
            <a:ext cx="9093994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7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25527E-EFC4-4BA2-9AB4-8B088934C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" y="557213"/>
            <a:ext cx="910113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75538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457</Words>
  <Application>Microsoft Office PowerPoint</Application>
  <PresentationFormat>On-screen Show (16:9)</PresentationFormat>
  <Paragraphs>128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TH Sarabun New</vt:lpstr>
      <vt:lpstr>TH SarabunPSK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Annnnnn</cp:lastModifiedBy>
  <cp:revision>159</cp:revision>
  <dcterms:created xsi:type="dcterms:W3CDTF">2016-12-05T23:26:54Z</dcterms:created>
  <dcterms:modified xsi:type="dcterms:W3CDTF">2019-07-31T10:30:25Z</dcterms:modified>
</cp:coreProperties>
</file>